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DC_98075649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561" r:id="rId2"/>
    <p:sldId id="516" r:id="rId3"/>
    <p:sldId id="517" r:id="rId4"/>
    <p:sldId id="519" r:id="rId5"/>
    <p:sldId id="520" r:id="rId6"/>
    <p:sldId id="521" r:id="rId7"/>
    <p:sldId id="537" r:id="rId8"/>
    <p:sldId id="500" r:id="rId9"/>
    <p:sldId id="496" r:id="rId10"/>
    <p:sldId id="448" r:id="rId11"/>
    <p:sldId id="462" r:id="rId12"/>
    <p:sldId id="475" r:id="rId13"/>
    <p:sldId id="461" r:id="rId14"/>
    <p:sldId id="449" r:id="rId15"/>
    <p:sldId id="463" r:id="rId16"/>
    <p:sldId id="497" r:id="rId17"/>
    <p:sldId id="442" r:id="rId18"/>
    <p:sldId id="539" r:id="rId19"/>
    <p:sldId id="498" r:id="rId20"/>
    <p:sldId id="476" r:id="rId21"/>
    <p:sldId id="479" r:id="rId22"/>
    <p:sldId id="501" r:id="rId23"/>
    <p:sldId id="536" r:id="rId24"/>
    <p:sldId id="502" r:id="rId25"/>
    <p:sldId id="540" r:id="rId26"/>
    <p:sldId id="535" r:id="rId27"/>
    <p:sldId id="509" r:id="rId28"/>
    <p:sldId id="510" r:id="rId29"/>
    <p:sldId id="538" r:id="rId30"/>
    <p:sldId id="511" r:id="rId31"/>
    <p:sldId id="542" r:id="rId32"/>
    <p:sldId id="541" r:id="rId33"/>
    <p:sldId id="543" r:id="rId34"/>
    <p:sldId id="544" r:id="rId35"/>
    <p:sldId id="546" r:id="rId36"/>
    <p:sldId id="545" r:id="rId37"/>
    <p:sldId id="547" r:id="rId38"/>
    <p:sldId id="560" r:id="rId39"/>
    <p:sldId id="455" r:id="rId40"/>
    <p:sldId id="456" r:id="rId41"/>
    <p:sldId id="459" r:id="rId42"/>
    <p:sldId id="460" r:id="rId43"/>
    <p:sldId id="464" r:id="rId44"/>
    <p:sldId id="518" r:id="rId45"/>
    <p:sldId id="522" r:id="rId46"/>
    <p:sldId id="523" r:id="rId47"/>
    <p:sldId id="525" r:id="rId48"/>
    <p:sldId id="526" r:id="rId49"/>
    <p:sldId id="524" r:id="rId50"/>
    <p:sldId id="527" r:id="rId51"/>
    <p:sldId id="534" r:id="rId52"/>
    <p:sldId id="549" r:id="rId53"/>
    <p:sldId id="550" r:id="rId54"/>
    <p:sldId id="551" r:id="rId55"/>
    <p:sldId id="556" r:id="rId56"/>
    <p:sldId id="562" r:id="rId57"/>
    <p:sldId id="513" r:id="rId58"/>
    <p:sldId id="548" r:id="rId59"/>
    <p:sldId id="530" r:id="rId60"/>
    <p:sldId id="531" r:id="rId61"/>
    <p:sldId id="532" r:id="rId62"/>
    <p:sldId id="533" r:id="rId63"/>
    <p:sldId id="558" r:id="rId64"/>
    <p:sldId id="559" r:id="rId65"/>
    <p:sldId id="557" r:id="rId66"/>
    <p:sldId id="552" r:id="rId67"/>
    <p:sldId id="528" r:id="rId68"/>
    <p:sldId id="515" r:id="rId69"/>
    <p:sldId id="514" r:id="rId70"/>
    <p:sldId id="554" r:id="rId71"/>
    <p:sldId id="555" r:id="rId72"/>
    <p:sldId id="50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E9347C1-72F9-3F8B-E87E-49D0F23B7221}" name="Bar Weiss" initials="BW" userId="S::barweiss@campus.technion.ac.il::f1aa920c-6ab1-4ae3-bb20-d7ab45c9410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18EB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915BE-7654-4E3B-9F83-001A47341474}" v="6699" dt="2024-02-05T18:51:37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540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 Weiss" userId="f1aa920c-6ab1-4ae3-bb20-d7ab45c94102" providerId="ADAL" clId="{77ECDC90-7A5A-4EA7-B7AD-EAD7127CF468}"/>
    <pc:docChg chg="modSld">
      <pc:chgData name="Bar Weiss" userId="f1aa920c-6ab1-4ae3-bb20-d7ab45c94102" providerId="ADAL" clId="{77ECDC90-7A5A-4EA7-B7AD-EAD7127CF468}" dt="2023-09-20T09:08:37.292" v="21" actId="1035"/>
      <pc:docMkLst>
        <pc:docMk/>
      </pc:docMkLst>
      <pc:sldChg chg="modSp mod">
        <pc:chgData name="Bar Weiss" userId="f1aa920c-6ab1-4ae3-bb20-d7ab45c94102" providerId="ADAL" clId="{77ECDC90-7A5A-4EA7-B7AD-EAD7127CF468}" dt="2023-09-20T09:08:37.292" v="21" actId="1035"/>
        <pc:sldMkLst>
          <pc:docMk/>
          <pc:sldMk cId="486659087" sldId="493"/>
        </pc:sldMkLst>
        <pc:spChg chg="mod">
          <ac:chgData name="Bar Weiss" userId="f1aa920c-6ab1-4ae3-bb20-d7ab45c94102" providerId="ADAL" clId="{77ECDC90-7A5A-4EA7-B7AD-EAD7127CF468}" dt="2023-09-20T09:08:13.976" v="15" actId="20577"/>
          <ac:spMkLst>
            <pc:docMk/>
            <pc:sldMk cId="486659087" sldId="493"/>
            <ac:spMk id="3" creationId="{8E79C631-3D03-D140-3876-CEBD87D42761}"/>
          </ac:spMkLst>
        </pc:spChg>
        <pc:picChg chg="mod">
          <ac:chgData name="Bar Weiss" userId="f1aa920c-6ab1-4ae3-bb20-d7ab45c94102" providerId="ADAL" clId="{77ECDC90-7A5A-4EA7-B7AD-EAD7127CF468}" dt="2023-09-20T09:08:37.292" v="21" actId="1035"/>
          <ac:picMkLst>
            <pc:docMk/>
            <pc:sldMk cId="486659087" sldId="493"/>
            <ac:picMk id="6" creationId="{AB4EB2B8-983C-129E-16E2-1B6F326CFE42}"/>
          </ac:picMkLst>
        </pc:picChg>
      </pc:sldChg>
    </pc:docChg>
  </pc:docChgLst>
  <pc:docChgLst>
    <pc:chgData name="Bar Weiss" userId="f1aa920c-6ab1-4ae3-bb20-d7ab45c94102" providerId="ADAL" clId="{F1DA525D-F675-4EC7-AAF7-99FD148741FE}"/>
    <pc:docChg chg="undo custSel addSld modSld sldOrd">
      <pc:chgData name="Bar Weiss" userId="f1aa920c-6ab1-4ae3-bb20-d7ab45c94102" providerId="ADAL" clId="{F1DA525D-F675-4EC7-AAF7-99FD148741FE}" dt="2024-01-29T12:38:54.920" v="500" actId="20577"/>
      <pc:docMkLst>
        <pc:docMk/>
      </pc:docMkLst>
      <pc:sldChg chg="modSp mod">
        <pc:chgData name="Bar Weiss" userId="f1aa920c-6ab1-4ae3-bb20-d7ab45c94102" providerId="ADAL" clId="{F1DA525D-F675-4EC7-AAF7-99FD148741FE}" dt="2024-01-24T13:07:52.521" v="15" actId="27636"/>
        <pc:sldMkLst>
          <pc:docMk/>
          <pc:sldMk cId="3879828179" sldId="442"/>
        </pc:sldMkLst>
        <pc:spChg chg="mod">
          <ac:chgData name="Bar Weiss" userId="f1aa920c-6ab1-4ae3-bb20-d7ab45c94102" providerId="ADAL" clId="{F1DA525D-F675-4EC7-AAF7-99FD148741FE}" dt="2024-01-24T13:07:52.521" v="15" actId="27636"/>
          <ac:spMkLst>
            <pc:docMk/>
            <pc:sldMk cId="3879828179" sldId="442"/>
            <ac:spMk id="3" creationId="{8E79C631-3D03-D140-3876-CEBD87D42761}"/>
          </ac:spMkLst>
        </pc:spChg>
      </pc:sldChg>
      <pc:sldChg chg="modSp mod">
        <pc:chgData name="Bar Weiss" userId="f1aa920c-6ab1-4ae3-bb20-d7ab45c94102" providerId="ADAL" clId="{F1DA525D-F675-4EC7-AAF7-99FD148741FE}" dt="2024-01-29T12:38:54.920" v="500" actId="20577"/>
        <pc:sldMkLst>
          <pc:docMk/>
          <pc:sldMk cId="2001197414" sldId="500"/>
        </pc:sldMkLst>
        <pc:spChg chg="mod">
          <ac:chgData name="Bar Weiss" userId="f1aa920c-6ab1-4ae3-bb20-d7ab45c94102" providerId="ADAL" clId="{F1DA525D-F675-4EC7-AAF7-99FD148741FE}" dt="2024-01-29T12:38:54.920" v="500" actId="20577"/>
          <ac:spMkLst>
            <pc:docMk/>
            <pc:sldMk cId="2001197414" sldId="500"/>
            <ac:spMk id="3" creationId="{8E79C631-3D03-D140-3876-CEBD87D42761}"/>
          </ac:spMkLst>
        </pc:spChg>
      </pc:sldChg>
      <pc:sldChg chg="addSp modSp mod modAnim">
        <pc:chgData name="Bar Weiss" userId="f1aa920c-6ab1-4ae3-bb20-d7ab45c94102" providerId="ADAL" clId="{F1DA525D-F675-4EC7-AAF7-99FD148741FE}" dt="2024-01-24T13:08:40.203" v="23"/>
        <pc:sldMkLst>
          <pc:docMk/>
          <pc:sldMk cId="4066032093" sldId="501"/>
        </pc:sldMkLst>
        <pc:spChg chg="add mod">
          <ac:chgData name="Bar Weiss" userId="f1aa920c-6ab1-4ae3-bb20-d7ab45c94102" providerId="ADAL" clId="{F1DA525D-F675-4EC7-AAF7-99FD148741FE}" dt="2024-01-24T13:08:13.680" v="20" actId="14100"/>
          <ac:spMkLst>
            <pc:docMk/>
            <pc:sldMk cId="4066032093" sldId="501"/>
            <ac:spMk id="4" creationId="{AC299EB4-5053-2AF3-6F36-943EEEA1B386}"/>
          </ac:spMkLst>
        </pc:spChg>
        <pc:spChg chg="add mod">
          <ac:chgData name="Bar Weiss" userId="f1aa920c-6ab1-4ae3-bb20-d7ab45c94102" providerId="ADAL" clId="{F1DA525D-F675-4EC7-AAF7-99FD148741FE}" dt="2024-01-24T13:08:27.179" v="21" actId="208"/>
          <ac:spMkLst>
            <pc:docMk/>
            <pc:sldMk cId="4066032093" sldId="501"/>
            <ac:spMk id="6" creationId="{B3FC64C0-5B83-9DAF-5FEC-864592B45565}"/>
          </ac:spMkLst>
        </pc:spChg>
        <pc:picChg chg="mod">
          <ac:chgData name="Bar Weiss" userId="f1aa920c-6ab1-4ae3-bb20-d7ab45c94102" providerId="ADAL" clId="{F1DA525D-F675-4EC7-AAF7-99FD148741FE}" dt="2024-01-24T13:07:31.348" v="10" actId="1076"/>
          <ac:picMkLst>
            <pc:docMk/>
            <pc:sldMk cId="4066032093" sldId="501"/>
            <ac:picMk id="5" creationId="{F9BAE3F7-20F5-8F24-2F9E-12C871EDD4D0}"/>
          </ac:picMkLst>
        </pc:picChg>
      </pc:sldChg>
      <pc:sldChg chg="modSp mod">
        <pc:chgData name="Bar Weiss" userId="f1aa920c-6ab1-4ae3-bb20-d7ab45c94102" providerId="ADAL" clId="{F1DA525D-F675-4EC7-AAF7-99FD148741FE}" dt="2024-01-24T14:03:51.355" v="360" actId="20577"/>
        <pc:sldMkLst>
          <pc:docMk/>
          <pc:sldMk cId="1717350931" sldId="515"/>
        </pc:sldMkLst>
        <pc:spChg chg="mod">
          <ac:chgData name="Bar Weiss" userId="f1aa920c-6ab1-4ae3-bb20-d7ab45c94102" providerId="ADAL" clId="{F1DA525D-F675-4EC7-AAF7-99FD148741FE}" dt="2024-01-24T14:03:51.355" v="360" actId="20577"/>
          <ac:spMkLst>
            <pc:docMk/>
            <pc:sldMk cId="1717350931" sldId="515"/>
            <ac:spMk id="2" creationId="{38BB64EC-D156-971F-67F3-97661FFD877D}"/>
          </ac:spMkLst>
        </pc:spChg>
      </pc:sldChg>
      <pc:sldChg chg="modSp mod">
        <pc:chgData name="Bar Weiss" userId="f1aa920c-6ab1-4ae3-bb20-d7ab45c94102" providerId="ADAL" clId="{F1DA525D-F675-4EC7-AAF7-99FD148741FE}" dt="2024-01-24T13:07:52.207" v="14" actId="27636"/>
        <pc:sldMkLst>
          <pc:docMk/>
          <pc:sldMk cId="3947723759" sldId="518"/>
        </pc:sldMkLst>
        <pc:spChg chg="mod">
          <ac:chgData name="Bar Weiss" userId="f1aa920c-6ab1-4ae3-bb20-d7ab45c94102" providerId="ADAL" clId="{F1DA525D-F675-4EC7-AAF7-99FD148741FE}" dt="2024-01-24T13:07:52.207" v="14" actId="27636"/>
          <ac:spMkLst>
            <pc:docMk/>
            <pc:sldMk cId="3947723759" sldId="518"/>
            <ac:spMk id="3" creationId="{8E79C631-3D03-D140-3876-CEBD87D42761}"/>
          </ac:spMkLst>
        </pc:spChg>
      </pc:sldChg>
      <pc:sldChg chg="addCm">
        <pc:chgData name="Bar Weiss" userId="f1aa920c-6ab1-4ae3-bb20-d7ab45c94102" providerId="ADAL" clId="{F1DA525D-F675-4EC7-AAF7-99FD148741FE}" dt="2024-01-24T13:32:23.236" v="24"/>
        <pc:sldMkLst>
          <pc:docMk/>
          <pc:sldMk cId="1157058625" sldId="5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r Weiss" userId="f1aa920c-6ab1-4ae3-bb20-d7ab45c94102" providerId="ADAL" clId="{F1DA525D-F675-4EC7-AAF7-99FD148741FE}" dt="2024-01-24T13:32:23.236" v="24"/>
              <pc2:cmMkLst xmlns:pc2="http://schemas.microsoft.com/office/powerpoint/2019/9/main/command">
                <pc:docMk/>
                <pc:sldMk cId="1157058625" sldId="523"/>
                <pc2:cmMk id="{5F13623C-2998-41D5-9B33-83F8D35F419B}"/>
              </pc2:cmMkLst>
            </pc226:cmChg>
          </p:ext>
        </pc:extLst>
      </pc:sldChg>
      <pc:sldChg chg="delSp modSp add mod ord">
        <pc:chgData name="Bar Weiss" userId="f1aa920c-6ab1-4ae3-bb20-d7ab45c94102" providerId="ADAL" clId="{F1DA525D-F675-4EC7-AAF7-99FD148741FE}" dt="2024-01-24T14:04:38.596" v="499" actId="20577"/>
        <pc:sldMkLst>
          <pc:docMk/>
          <pc:sldMk cId="3503321298" sldId="528"/>
        </pc:sldMkLst>
        <pc:spChg chg="mod">
          <ac:chgData name="Bar Weiss" userId="f1aa920c-6ab1-4ae3-bb20-d7ab45c94102" providerId="ADAL" clId="{F1DA525D-F675-4EC7-AAF7-99FD148741FE}" dt="2024-01-24T14:04:38.596" v="499" actId="20577"/>
          <ac:spMkLst>
            <pc:docMk/>
            <pc:sldMk cId="3503321298" sldId="528"/>
            <ac:spMk id="3" creationId="{8E79C631-3D03-D140-3876-CEBD87D42761}"/>
          </ac:spMkLst>
        </pc:spChg>
        <pc:picChg chg="del mod">
          <ac:chgData name="Bar Weiss" userId="f1aa920c-6ab1-4ae3-bb20-d7ab45c94102" providerId="ADAL" clId="{F1DA525D-F675-4EC7-AAF7-99FD148741FE}" dt="2024-01-24T14:02:15.687" v="175" actId="478"/>
          <ac:picMkLst>
            <pc:docMk/>
            <pc:sldMk cId="3503321298" sldId="528"/>
            <ac:picMk id="6" creationId="{D320BAB0-0806-86A5-824B-A74E5800E273}"/>
          </ac:picMkLst>
        </pc:picChg>
      </pc:sldChg>
      <pc:sldChg chg="modSp add mod">
        <pc:chgData name="Bar Weiss" userId="f1aa920c-6ab1-4ae3-bb20-d7ab45c94102" providerId="ADAL" clId="{F1DA525D-F675-4EC7-AAF7-99FD148741FE}" dt="2024-01-24T14:04:07.079" v="386" actId="20577"/>
        <pc:sldMkLst>
          <pc:docMk/>
          <pc:sldMk cId="3239817902" sldId="529"/>
        </pc:sldMkLst>
        <pc:spChg chg="mod">
          <ac:chgData name="Bar Weiss" userId="f1aa920c-6ab1-4ae3-bb20-d7ab45c94102" providerId="ADAL" clId="{F1DA525D-F675-4EC7-AAF7-99FD148741FE}" dt="2024-01-24T14:04:07.079" v="386" actId="20577"/>
          <ac:spMkLst>
            <pc:docMk/>
            <pc:sldMk cId="3239817902" sldId="529"/>
            <ac:spMk id="2" creationId="{38BB64EC-D156-971F-67F3-97661FFD877D}"/>
          </ac:spMkLst>
        </pc:spChg>
      </pc:sldChg>
    </pc:docChg>
  </pc:docChgLst>
  <pc:docChgLst>
    <pc:chgData name="Bar Weiss" userId="f1aa920c-6ab1-4ae3-bb20-d7ab45c94102" providerId="ADAL" clId="{FD5C31FC-B4EA-408A-A837-4BA1D70321BC}"/>
    <pc:docChg chg="undo custSel addSld delSld modSld sldOrd">
      <pc:chgData name="Bar Weiss" userId="f1aa920c-6ab1-4ae3-bb20-d7ab45c94102" providerId="ADAL" clId="{FD5C31FC-B4EA-408A-A837-4BA1D70321BC}" dt="2023-09-20T06:57:50.345" v="8924" actId="47"/>
      <pc:docMkLst>
        <pc:docMk/>
      </pc:docMkLst>
      <pc:sldChg chg="add del">
        <pc:chgData name="Bar Weiss" userId="f1aa920c-6ab1-4ae3-bb20-d7ab45c94102" providerId="ADAL" clId="{FD5C31FC-B4EA-408A-A837-4BA1D70321BC}" dt="2023-09-18T11:36:17.896" v="6653" actId="47"/>
        <pc:sldMkLst>
          <pc:docMk/>
          <pc:sldMk cId="1633423571" sldId="257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1198306743" sldId="261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666829851" sldId="270"/>
        </pc:sldMkLst>
      </pc:sldChg>
      <pc:sldChg chg="modSp del">
        <pc:chgData name="Bar Weiss" userId="f1aa920c-6ab1-4ae3-bb20-d7ab45c94102" providerId="ADAL" clId="{FD5C31FC-B4EA-408A-A837-4BA1D70321BC}" dt="2023-09-18T11:32:59.274" v="6565" actId="47"/>
        <pc:sldMkLst>
          <pc:docMk/>
          <pc:sldMk cId="989889381" sldId="299"/>
        </pc:sldMkLst>
        <pc:spChg chg="mod">
          <ac:chgData name="Bar Weiss" userId="f1aa920c-6ab1-4ae3-bb20-d7ab45c94102" providerId="ADAL" clId="{FD5C31FC-B4EA-408A-A837-4BA1D70321BC}" dt="2023-09-03T15:46:30.886" v="149" actId="20577"/>
          <ac:spMkLst>
            <pc:docMk/>
            <pc:sldMk cId="989889381" sldId="299"/>
            <ac:spMk id="16" creationId="{DF12299E-7958-4E2A-BA96-E983692345C5}"/>
          </ac:spMkLst>
        </pc:spChg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2685123538" sldId="317"/>
        </pc:sldMkLst>
      </pc:sldChg>
      <pc:sldChg chg="ord">
        <pc:chgData name="Bar Weiss" userId="f1aa920c-6ab1-4ae3-bb20-d7ab45c94102" providerId="ADAL" clId="{FD5C31FC-B4EA-408A-A837-4BA1D70321BC}" dt="2023-09-19T20:05:27.496" v="8919"/>
        <pc:sldMkLst>
          <pc:docMk/>
          <pc:sldMk cId="1497502908" sldId="318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3515905012" sldId="325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581093093" sldId="326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392874063" sldId="327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2674428936" sldId="328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1552741348" sldId="329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2336104991" sldId="330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1575032454" sldId="331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71892432" sldId="332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91327674" sldId="334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813854672" sldId="335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1260071672" sldId="336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722138622" sldId="339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1222492027" sldId="341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650923598" sldId="342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4073475256" sldId="362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29130550" sldId="363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3686116924" sldId="364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3700030135" sldId="365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168243282" sldId="366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142101422" sldId="367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166649669" sldId="368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187147503" sldId="369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797813476" sldId="370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4031711184" sldId="371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085887046" sldId="372"/>
        </pc:sldMkLst>
      </pc:sldChg>
      <pc:sldChg chg="del">
        <pc:chgData name="Bar Weiss" userId="f1aa920c-6ab1-4ae3-bb20-d7ab45c94102" providerId="ADAL" clId="{FD5C31FC-B4EA-408A-A837-4BA1D70321BC}" dt="2023-09-18T11:29:15.841" v="6564" actId="47"/>
        <pc:sldMkLst>
          <pc:docMk/>
          <pc:sldMk cId="1770210522" sldId="373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026801554" sldId="374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230467997" sldId="376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18119419" sldId="377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1407581006" sldId="379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167956270" sldId="380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4035923343" sldId="381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072880725" sldId="382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1438217252" sldId="383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557431854" sldId="384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666069175" sldId="385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500024258" sldId="386"/>
        </pc:sldMkLst>
      </pc:sldChg>
      <pc:sldChg chg="del">
        <pc:chgData name="Bar Weiss" userId="f1aa920c-6ab1-4ae3-bb20-d7ab45c94102" providerId="ADAL" clId="{FD5C31FC-B4EA-408A-A837-4BA1D70321BC}" dt="2023-09-18T11:29:15.841" v="6564" actId="47"/>
        <pc:sldMkLst>
          <pc:docMk/>
          <pc:sldMk cId="2485022430" sldId="387"/>
        </pc:sldMkLst>
      </pc:sldChg>
      <pc:sldChg chg="del">
        <pc:chgData name="Bar Weiss" userId="f1aa920c-6ab1-4ae3-bb20-d7ab45c94102" providerId="ADAL" clId="{FD5C31FC-B4EA-408A-A837-4BA1D70321BC}" dt="2023-09-18T11:29:15.841" v="6564" actId="47"/>
        <pc:sldMkLst>
          <pc:docMk/>
          <pc:sldMk cId="4175770300" sldId="388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1718833560" sldId="389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2929816806" sldId="390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2773391753" sldId="391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569721794" sldId="392"/>
        </pc:sldMkLst>
      </pc:sldChg>
      <pc:sldChg chg="ord">
        <pc:chgData name="Bar Weiss" userId="f1aa920c-6ab1-4ae3-bb20-d7ab45c94102" providerId="ADAL" clId="{FD5C31FC-B4EA-408A-A837-4BA1D70321BC}" dt="2023-09-19T20:05:27.496" v="8919"/>
        <pc:sldMkLst>
          <pc:docMk/>
          <pc:sldMk cId="225287168" sldId="395"/>
        </pc:sldMkLst>
      </pc:sldChg>
      <pc:sldChg chg="ord">
        <pc:chgData name="Bar Weiss" userId="f1aa920c-6ab1-4ae3-bb20-d7ab45c94102" providerId="ADAL" clId="{FD5C31FC-B4EA-408A-A837-4BA1D70321BC}" dt="2023-09-19T20:05:27.496" v="8919"/>
        <pc:sldMkLst>
          <pc:docMk/>
          <pc:sldMk cId="2757983962" sldId="396"/>
        </pc:sldMkLst>
      </pc:sldChg>
      <pc:sldChg chg="ord">
        <pc:chgData name="Bar Weiss" userId="f1aa920c-6ab1-4ae3-bb20-d7ab45c94102" providerId="ADAL" clId="{FD5C31FC-B4EA-408A-A837-4BA1D70321BC}" dt="2023-09-19T20:05:27.496" v="8919"/>
        <pc:sldMkLst>
          <pc:docMk/>
          <pc:sldMk cId="4071733345" sldId="397"/>
        </pc:sldMkLst>
      </pc:sldChg>
      <pc:sldChg chg="ord">
        <pc:chgData name="Bar Weiss" userId="f1aa920c-6ab1-4ae3-bb20-d7ab45c94102" providerId="ADAL" clId="{FD5C31FC-B4EA-408A-A837-4BA1D70321BC}" dt="2023-09-19T20:05:27.496" v="8919"/>
        <pc:sldMkLst>
          <pc:docMk/>
          <pc:sldMk cId="2775791025" sldId="398"/>
        </pc:sldMkLst>
      </pc:sldChg>
      <pc:sldChg chg="ord">
        <pc:chgData name="Bar Weiss" userId="f1aa920c-6ab1-4ae3-bb20-d7ab45c94102" providerId="ADAL" clId="{FD5C31FC-B4EA-408A-A837-4BA1D70321BC}" dt="2023-09-19T20:05:27.496" v="8919"/>
        <pc:sldMkLst>
          <pc:docMk/>
          <pc:sldMk cId="613226369" sldId="399"/>
        </pc:sldMkLst>
      </pc:sldChg>
      <pc:sldChg chg="ord">
        <pc:chgData name="Bar Weiss" userId="f1aa920c-6ab1-4ae3-bb20-d7ab45c94102" providerId="ADAL" clId="{FD5C31FC-B4EA-408A-A837-4BA1D70321BC}" dt="2023-09-19T20:05:27.496" v="8919"/>
        <pc:sldMkLst>
          <pc:docMk/>
          <pc:sldMk cId="647321599" sldId="400"/>
        </pc:sldMkLst>
      </pc:sldChg>
      <pc:sldChg chg="ord">
        <pc:chgData name="Bar Weiss" userId="f1aa920c-6ab1-4ae3-bb20-d7ab45c94102" providerId="ADAL" clId="{FD5C31FC-B4EA-408A-A837-4BA1D70321BC}" dt="2023-09-19T20:05:27.496" v="8919"/>
        <pc:sldMkLst>
          <pc:docMk/>
          <pc:sldMk cId="215303624" sldId="401"/>
        </pc:sldMkLst>
      </pc:sldChg>
      <pc:sldChg chg="ord">
        <pc:chgData name="Bar Weiss" userId="f1aa920c-6ab1-4ae3-bb20-d7ab45c94102" providerId="ADAL" clId="{FD5C31FC-B4EA-408A-A837-4BA1D70321BC}" dt="2023-09-19T20:05:27.496" v="8919"/>
        <pc:sldMkLst>
          <pc:docMk/>
          <pc:sldMk cId="4034229283" sldId="402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2538666484" sldId="403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3175178937" sldId="404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1410818856" sldId="405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620387219" sldId="406"/>
        </pc:sldMkLst>
      </pc:sldChg>
      <pc:sldChg chg="del">
        <pc:chgData name="Bar Weiss" userId="f1aa920c-6ab1-4ae3-bb20-d7ab45c94102" providerId="ADAL" clId="{FD5C31FC-B4EA-408A-A837-4BA1D70321BC}" dt="2023-09-18T11:34:51.857" v="6646" actId="47"/>
        <pc:sldMkLst>
          <pc:docMk/>
          <pc:sldMk cId="250940364" sldId="407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1547076780" sldId="408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1600101081" sldId="409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283983692" sldId="410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687568962" sldId="411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327655057" sldId="412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1140730198" sldId="413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4109998524" sldId="414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880606517" sldId="415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614079424" sldId="416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931229244" sldId="417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600053798" sldId="418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103106923" sldId="419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941442020" sldId="420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000730897" sldId="421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4195052206" sldId="422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1945068591" sldId="423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3771674496" sldId="424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2371226387" sldId="425"/>
        </pc:sldMkLst>
      </pc:sldChg>
      <pc:sldChg chg="del">
        <pc:chgData name="Bar Weiss" userId="f1aa920c-6ab1-4ae3-bb20-d7ab45c94102" providerId="ADAL" clId="{FD5C31FC-B4EA-408A-A837-4BA1D70321BC}" dt="2023-09-18T11:32:59.274" v="6565" actId="47"/>
        <pc:sldMkLst>
          <pc:docMk/>
          <pc:sldMk cId="703020397" sldId="426"/>
        </pc:sldMkLst>
      </pc:sldChg>
      <pc:sldChg chg="del">
        <pc:chgData name="Bar Weiss" userId="f1aa920c-6ab1-4ae3-bb20-d7ab45c94102" providerId="ADAL" clId="{FD5C31FC-B4EA-408A-A837-4BA1D70321BC}" dt="2023-09-18T11:29:15.841" v="6564" actId="47"/>
        <pc:sldMkLst>
          <pc:docMk/>
          <pc:sldMk cId="671089266" sldId="427"/>
        </pc:sldMkLst>
      </pc:sldChg>
      <pc:sldChg chg="del">
        <pc:chgData name="Bar Weiss" userId="f1aa920c-6ab1-4ae3-bb20-d7ab45c94102" providerId="ADAL" clId="{FD5C31FC-B4EA-408A-A837-4BA1D70321BC}" dt="2023-09-18T11:29:15.841" v="6564" actId="47"/>
        <pc:sldMkLst>
          <pc:docMk/>
          <pc:sldMk cId="2842759516" sldId="428"/>
        </pc:sldMkLst>
      </pc:sldChg>
      <pc:sldChg chg="del">
        <pc:chgData name="Bar Weiss" userId="f1aa920c-6ab1-4ae3-bb20-d7ab45c94102" providerId="ADAL" clId="{FD5C31FC-B4EA-408A-A837-4BA1D70321BC}" dt="2023-09-18T11:29:15.841" v="6564" actId="47"/>
        <pc:sldMkLst>
          <pc:docMk/>
          <pc:sldMk cId="2880539656" sldId="429"/>
        </pc:sldMkLst>
      </pc:sldChg>
      <pc:sldChg chg="del">
        <pc:chgData name="Bar Weiss" userId="f1aa920c-6ab1-4ae3-bb20-d7ab45c94102" providerId="ADAL" clId="{FD5C31FC-B4EA-408A-A837-4BA1D70321BC}" dt="2023-09-18T11:29:15.841" v="6564" actId="47"/>
        <pc:sldMkLst>
          <pc:docMk/>
          <pc:sldMk cId="2302813700" sldId="430"/>
        </pc:sldMkLst>
      </pc:sldChg>
      <pc:sldChg chg="del">
        <pc:chgData name="Bar Weiss" userId="f1aa920c-6ab1-4ae3-bb20-d7ab45c94102" providerId="ADAL" clId="{FD5C31FC-B4EA-408A-A837-4BA1D70321BC}" dt="2023-09-18T11:29:15.841" v="6564" actId="47"/>
        <pc:sldMkLst>
          <pc:docMk/>
          <pc:sldMk cId="3385772892" sldId="431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2964602678" sldId="432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9581359" sldId="433"/>
        </pc:sldMkLst>
      </pc:sldChg>
      <pc:sldChg chg="del">
        <pc:chgData name="Bar Weiss" userId="f1aa920c-6ab1-4ae3-bb20-d7ab45c94102" providerId="ADAL" clId="{FD5C31FC-B4EA-408A-A837-4BA1D70321BC}" dt="2023-09-18T11:29:08.765" v="6563" actId="47"/>
        <pc:sldMkLst>
          <pc:docMk/>
          <pc:sldMk cId="1956814964" sldId="434"/>
        </pc:sldMkLst>
      </pc:sldChg>
      <pc:sldChg chg="add del">
        <pc:chgData name="Bar Weiss" userId="f1aa920c-6ab1-4ae3-bb20-d7ab45c94102" providerId="ADAL" clId="{FD5C31FC-B4EA-408A-A837-4BA1D70321BC}" dt="2023-09-18T11:35:33.492" v="6648"/>
        <pc:sldMkLst>
          <pc:docMk/>
          <pc:sldMk cId="2777293575" sldId="435"/>
        </pc:sldMkLst>
      </pc:sldChg>
      <pc:sldChg chg="addSp delSp modSp new mod setBg modClrScheme chgLayout">
        <pc:chgData name="Bar Weiss" userId="f1aa920c-6ab1-4ae3-bb20-d7ab45c94102" providerId="ADAL" clId="{FD5C31FC-B4EA-408A-A837-4BA1D70321BC}" dt="2023-09-18T11:35:50.410" v="6652" actId="1076"/>
        <pc:sldMkLst>
          <pc:docMk/>
          <pc:sldMk cId="1542155722" sldId="436"/>
        </pc:sldMkLst>
        <pc:spChg chg="del mod ord">
          <ac:chgData name="Bar Weiss" userId="f1aa920c-6ab1-4ae3-bb20-d7ab45c94102" providerId="ADAL" clId="{FD5C31FC-B4EA-408A-A837-4BA1D70321BC}" dt="2023-09-03T14:37:07.905" v="1" actId="700"/>
          <ac:spMkLst>
            <pc:docMk/>
            <pc:sldMk cId="1542155722" sldId="436"/>
            <ac:spMk id="2" creationId="{F14B3BCF-788F-A1AD-DC29-8C18C9E3FCCC}"/>
          </ac:spMkLst>
        </pc:spChg>
        <pc:spChg chg="del mod ord">
          <ac:chgData name="Bar Weiss" userId="f1aa920c-6ab1-4ae3-bb20-d7ab45c94102" providerId="ADAL" clId="{FD5C31FC-B4EA-408A-A837-4BA1D70321BC}" dt="2023-09-03T14:37:07.905" v="1" actId="700"/>
          <ac:spMkLst>
            <pc:docMk/>
            <pc:sldMk cId="1542155722" sldId="436"/>
            <ac:spMk id="3" creationId="{2CFE3061-6FF5-E06B-AA4D-17F8E40EB71B}"/>
          </ac:spMkLst>
        </pc:spChg>
        <pc:spChg chg="add mod ord">
          <ac:chgData name="Bar Weiss" userId="f1aa920c-6ab1-4ae3-bb20-d7ab45c94102" providerId="ADAL" clId="{FD5C31FC-B4EA-408A-A837-4BA1D70321BC}" dt="2023-09-03T16:01:24.036" v="287" actId="403"/>
          <ac:spMkLst>
            <pc:docMk/>
            <pc:sldMk cId="1542155722" sldId="436"/>
            <ac:spMk id="4" creationId="{306B2A15-7F6D-0B53-0D29-40E75D288F4B}"/>
          </ac:spMkLst>
        </pc:spChg>
        <pc:spChg chg="add mod ord">
          <ac:chgData name="Bar Weiss" userId="f1aa920c-6ab1-4ae3-bb20-d7ab45c94102" providerId="ADAL" clId="{FD5C31FC-B4EA-408A-A837-4BA1D70321BC}" dt="2023-09-03T16:01:38.182" v="288" actId="2711"/>
          <ac:spMkLst>
            <pc:docMk/>
            <pc:sldMk cId="1542155722" sldId="436"/>
            <ac:spMk id="5" creationId="{70275E4B-745A-4EEA-D802-CC55B08A06AB}"/>
          </ac:spMkLst>
        </pc:spChg>
        <pc:spChg chg="add">
          <ac:chgData name="Bar Weiss" userId="f1aa920c-6ab1-4ae3-bb20-d7ab45c94102" providerId="ADAL" clId="{FD5C31FC-B4EA-408A-A837-4BA1D70321BC}" dt="2023-09-03T14:38:42.394" v="141" actId="26606"/>
          <ac:spMkLst>
            <pc:docMk/>
            <pc:sldMk cId="1542155722" sldId="436"/>
            <ac:spMk id="9" creationId="{362D44EE-C852-4460-B8B5-C4F2BC20510C}"/>
          </ac:spMkLst>
        </pc:spChg>
        <pc:spChg chg="add del">
          <ac:chgData name="Bar Weiss" userId="f1aa920c-6ab1-4ae3-bb20-d7ab45c94102" providerId="ADAL" clId="{FD5C31FC-B4EA-408A-A837-4BA1D70321BC}" dt="2023-09-03T14:38:15.149" v="138" actId="26606"/>
          <ac:spMkLst>
            <pc:docMk/>
            <pc:sldMk cId="1542155722" sldId="436"/>
            <ac:spMk id="10" creationId="{FFD48BC7-DC40-47DE-87EE-9F4B6ECB9ABB}"/>
          </ac:spMkLst>
        </pc:spChg>
        <pc:spChg chg="add">
          <ac:chgData name="Bar Weiss" userId="f1aa920c-6ab1-4ae3-bb20-d7ab45c94102" providerId="ADAL" clId="{FD5C31FC-B4EA-408A-A837-4BA1D70321BC}" dt="2023-09-03T14:38:42.394" v="141" actId="26606"/>
          <ac:spMkLst>
            <pc:docMk/>
            <pc:sldMk cId="1542155722" sldId="436"/>
            <ac:spMk id="11" creationId="{658970D8-8D1D-4B5C-894B-E871CC86543D}"/>
          </ac:spMkLst>
        </pc:spChg>
        <pc:spChg chg="add del">
          <ac:chgData name="Bar Weiss" userId="f1aa920c-6ab1-4ae3-bb20-d7ab45c94102" providerId="ADAL" clId="{FD5C31FC-B4EA-408A-A837-4BA1D70321BC}" dt="2023-09-03T14:38:15.149" v="138" actId="26606"/>
          <ac:spMkLst>
            <pc:docMk/>
            <pc:sldMk cId="1542155722" sldId="436"/>
            <ac:spMk id="12" creationId="{E502BBC7-2C76-46F3-BC24-5985BC13DB88}"/>
          </ac:spMkLst>
        </pc:spChg>
        <pc:spChg chg="add">
          <ac:chgData name="Bar Weiss" userId="f1aa920c-6ab1-4ae3-bb20-d7ab45c94102" providerId="ADAL" clId="{FD5C31FC-B4EA-408A-A837-4BA1D70321BC}" dt="2023-09-03T14:38:42.394" v="141" actId="26606"/>
          <ac:spMkLst>
            <pc:docMk/>
            <pc:sldMk cId="1542155722" sldId="436"/>
            <ac:spMk id="13" creationId="{F227E5B6-9132-43CA-B503-37A18562ADF2}"/>
          </ac:spMkLst>
        </pc:spChg>
        <pc:spChg chg="add del">
          <ac:chgData name="Bar Weiss" userId="f1aa920c-6ab1-4ae3-bb20-d7ab45c94102" providerId="ADAL" clId="{FD5C31FC-B4EA-408A-A837-4BA1D70321BC}" dt="2023-09-03T14:38:15.149" v="138" actId="26606"/>
          <ac:spMkLst>
            <pc:docMk/>
            <pc:sldMk cId="1542155722" sldId="436"/>
            <ac:spMk id="14" creationId="{C7F28D52-2A5F-4D23-81AE-7CB8B591C7AF}"/>
          </ac:spMkLst>
        </pc:spChg>
        <pc:spChg chg="add del">
          <ac:chgData name="Bar Weiss" userId="f1aa920c-6ab1-4ae3-bb20-d7ab45c94102" providerId="ADAL" clId="{FD5C31FC-B4EA-408A-A837-4BA1D70321BC}" dt="2023-09-03T14:38:15.149" v="138" actId="26606"/>
          <ac:spMkLst>
            <pc:docMk/>
            <pc:sldMk cId="1542155722" sldId="436"/>
            <ac:spMk id="16" creationId="{3629484E-3792-4B3D-89AD-7C8A1ED0E0D4}"/>
          </ac:spMkLst>
        </pc:spChg>
        <pc:spChg chg="add">
          <ac:chgData name="Bar Weiss" userId="f1aa920c-6ab1-4ae3-bb20-d7ab45c94102" providerId="ADAL" clId="{FD5C31FC-B4EA-408A-A837-4BA1D70321BC}" dt="2023-09-03T14:38:42.394" v="141" actId="26606"/>
          <ac:spMkLst>
            <pc:docMk/>
            <pc:sldMk cId="1542155722" sldId="436"/>
            <ac:spMk id="18" creationId="{03C2051E-A88D-48E5-BACF-AAED17892722}"/>
          </ac:spMkLst>
        </pc:spChg>
        <pc:spChg chg="add">
          <ac:chgData name="Bar Weiss" userId="f1aa920c-6ab1-4ae3-bb20-d7ab45c94102" providerId="ADAL" clId="{FD5C31FC-B4EA-408A-A837-4BA1D70321BC}" dt="2023-09-03T14:38:42.394" v="141" actId="26606"/>
          <ac:spMkLst>
            <pc:docMk/>
            <pc:sldMk cId="1542155722" sldId="436"/>
            <ac:spMk id="20" creationId="{7821A508-2985-4905-874A-527429BAABFA}"/>
          </ac:spMkLst>
        </pc:spChg>
        <pc:spChg chg="add">
          <ac:chgData name="Bar Weiss" userId="f1aa920c-6ab1-4ae3-bb20-d7ab45c94102" providerId="ADAL" clId="{FD5C31FC-B4EA-408A-A837-4BA1D70321BC}" dt="2023-09-03T14:38:42.394" v="141" actId="26606"/>
          <ac:spMkLst>
            <pc:docMk/>
            <pc:sldMk cId="1542155722" sldId="436"/>
            <ac:spMk id="22" creationId="{D2929CB1-0E3C-4B2D-ADC5-0154FB33BA44}"/>
          </ac:spMkLst>
        </pc:spChg>
        <pc:spChg chg="add">
          <ac:chgData name="Bar Weiss" userId="f1aa920c-6ab1-4ae3-bb20-d7ab45c94102" providerId="ADAL" clId="{FD5C31FC-B4EA-408A-A837-4BA1D70321BC}" dt="2023-09-03T14:38:42.394" v="141" actId="26606"/>
          <ac:spMkLst>
            <pc:docMk/>
            <pc:sldMk cId="1542155722" sldId="436"/>
            <ac:spMk id="24" creationId="{5F2F0C84-BE8C-4DC2-A6D3-30349A801D5C}"/>
          </ac:spMkLst>
        </pc:spChg>
        <pc:picChg chg="add mod">
          <ac:chgData name="Bar Weiss" userId="f1aa920c-6ab1-4ae3-bb20-d7ab45c94102" providerId="ADAL" clId="{FD5C31FC-B4EA-408A-A837-4BA1D70321BC}" dt="2023-09-18T11:35:50.410" v="6652" actId="1076"/>
          <ac:picMkLst>
            <pc:docMk/>
            <pc:sldMk cId="1542155722" sldId="436"/>
            <ac:picMk id="2" creationId="{1988AE97-92B1-8658-BD4F-7C2B04EC7D13}"/>
          </ac:picMkLst>
        </pc:picChg>
        <pc:picChg chg="add mod">
          <ac:chgData name="Bar Weiss" userId="f1aa920c-6ab1-4ae3-bb20-d7ab45c94102" providerId="ADAL" clId="{FD5C31FC-B4EA-408A-A837-4BA1D70321BC}" dt="2023-09-03T14:38:42.394" v="141" actId="26606"/>
          <ac:picMkLst>
            <pc:docMk/>
            <pc:sldMk cId="1542155722" sldId="436"/>
            <ac:picMk id="7" creationId="{3F35CF30-43A6-7BD9-6714-823645361882}"/>
          </ac:picMkLst>
        </pc:picChg>
      </pc:sldChg>
      <pc:sldChg chg="addSp delSp modSp new del mod ord">
        <pc:chgData name="Bar Weiss" userId="f1aa920c-6ab1-4ae3-bb20-d7ab45c94102" providerId="ADAL" clId="{FD5C31FC-B4EA-408A-A837-4BA1D70321BC}" dt="2023-09-20T06:57:50.345" v="8924" actId="47"/>
        <pc:sldMkLst>
          <pc:docMk/>
          <pc:sldMk cId="3733596239" sldId="437"/>
        </pc:sldMkLst>
        <pc:spChg chg="mod">
          <ac:chgData name="Bar Weiss" userId="f1aa920c-6ab1-4ae3-bb20-d7ab45c94102" providerId="ADAL" clId="{FD5C31FC-B4EA-408A-A837-4BA1D70321BC}" dt="2023-09-03T16:02:14.546" v="289" actId="2711"/>
          <ac:spMkLst>
            <pc:docMk/>
            <pc:sldMk cId="3733596239" sldId="437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03T20:34:59.385" v="1135" actId="20577"/>
          <ac:spMkLst>
            <pc:docMk/>
            <pc:sldMk cId="3733596239" sldId="437"/>
            <ac:spMk id="3" creationId="{8E79C631-3D03-D140-3876-CEBD87D42761}"/>
          </ac:spMkLst>
        </pc:spChg>
        <pc:spChg chg="add del">
          <ac:chgData name="Bar Weiss" userId="f1aa920c-6ab1-4ae3-bb20-d7ab45c94102" providerId="ADAL" clId="{FD5C31FC-B4EA-408A-A837-4BA1D70321BC}" dt="2023-09-03T16:14:35.280" v="291" actId="478"/>
          <ac:spMkLst>
            <pc:docMk/>
            <pc:sldMk cId="3733596239" sldId="437"/>
            <ac:spMk id="5" creationId="{E717BC36-3AAF-034F-0207-040BFE262862}"/>
          </ac:spMkLst>
        </pc:spChg>
      </pc:sldChg>
      <pc:sldChg chg="addSp delSp modSp add del mod ord setBg modAnim">
        <pc:chgData name="Bar Weiss" userId="f1aa920c-6ab1-4ae3-bb20-d7ab45c94102" providerId="ADAL" clId="{FD5C31FC-B4EA-408A-A837-4BA1D70321BC}" dt="2023-09-20T06:57:50.345" v="8924" actId="47"/>
        <pc:sldMkLst>
          <pc:docMk/>
          <pc:sldMk cId="172072841" sldId="438"/>
        </pc:sldMkLst>
        <pc:spChg chg="mod">
          <ac:chgData name="Bar Weiss" userId="f1aa920c-6ab1-4ae3-bb20-d7ab45c94102" providerId="ADAL" clId="{FD5C31FC-B4EA-408A-A837-4BA1D70321BC}" dt="2023-09-11T07:49:13.446" v="5668" actId="26606"/>
          <ac:spMkLst>
            <pc:docMk/>
            <pc:sldMk cId="172072841" sldId="438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1T07:49:13.446" v="5668" actId="26606"/>
          <ac:spMkLst>
            <pc:docMk/>
            <pc:sldMk cId="172072841" sldId="438"/>
            <ac:spMk id="3" creationId="{8E79C631-3D03-D140-3876-CEBD87D42761}"/>
          </ac:spMkLst>
        </pc:spChg>
        <pc:spChg chg="add del">
          <ac:chgData name="Bar Weiss" userId="f1aa920c-6ab1-4ae3-bb20-d7ab45c94102" providerId="ADAL" clId="{FD5C31FC-B4EA-408A-A837-4BA1D70321BC}" dt="2023-09-11T07:49:13.446" v="5668" actId="26606"/>
          <ac:spMkLst>
            <pc:docMk/>
            <pc:sldMk cId="172072841" sldId="438"/>
            <ac:spMk id="8" creationId="{1B15ED52-F352-441B-82BF-E0EA34836D08}"/>
          </ac:spMkLst>
        </pc:spChg>
        <pc:spChg chg="add del">
          <ac:chgData name="Bar Weiss" userId="f1aa920c-6ab1-4ae3-bb20-d7ab45c94102" providerId="ADAL" clId="{FD5C31FC-B4EA-408A-A837-4BA1D70321BC}" dt="2023-09-11T07:49:13.446" v="5668" actId="26606"/>
          <ac:spMkLst>
            <pc:docMk/>
            <pc:sldMk cId="172072841" sldId="438"/>
            <ac:spMk id="10" creationId="{3B2E3793-BFE6-45A2-9B7B-E18844431C99}"/>
          </ac:spMkLst>
        </pc:spChg>
        <pc:spChg chg="add del">
          <ac:chgData name="Bar Weiss" userId="f1aa920c-6ab1-4ae3-bb20-d7ab45c94102" providerId="ADAL" clId="{FD5C31FC-B4EA-408A-A837-4BA1D70321BC}" dt="2023-09-11T07:49:13.446" v="5668" actId="26606"/>
          <ac:spMkLst>
            <pc:docMk/>
            <pc:sldMk cId="172072841" sldId="438"/>
            <ac:spMk id="12" creationId="{BC4C4868-CB8F-4AF9-9CDB-8108F2C19B67}"/>
          </ac:spMkLst>
        </pc:spChg>
        <pc:spChg chg="add del">
          <ac:chgData name="Bar Weiss" userId="f1aa920c-6ab1-4ae3-bb20-d7ab45c94102" providerId="ADAL" clId="{FD5C31FC-B4EA-408A-A837-4BA1D70321BC}" dt="2023-09-11T07:49:13.446" v="5668" actId="26606"/>
          <ac:spMkLst>
            <pc:docMk/>
            <pc:sldMk cId="172072841" sldId="438"/>
            <ac:spMk id="14" creationId="{375E0459-6403-40CD-989D-56A4407CA12E}"/>
          </ac:spMkLst>
        </pc:spChg>
        <pc:spChg chg="add del">
          <ac:chgData name="Bar Weiss" userId="f1aa920c-6ab1-4ae3-bb20-d7ab45c94102" providerId="ADAL" clId="{FD5C31FC-B4EA-408A-A837-4BA1D70321BC}" dt="2023-09-11T07:49:13.446" v="5668" actId="26606"/>
          <ac:spMkLst>
            <pc:docMk/>
            <pc:sldMk cId="172072841" sldId="438"/>
            <ac:spMk id="16" creationId="{53E5B1A8-3AC9-4BD1-9BBC-78CA94F2D1BA}"/>
          </ac:spMkLst>
        </pc:spChg>
      </pc:sldChg>
      <pc:sldChg chg="add del">
        <pc:chgData name="Bar Weiss" userId="f1aa920c-6ab1-4ae3-bb20-d7ab45c94102" providerId="ADAL" clId="{FD5C31FC-B4EA-408A-A837-4BA1D70321BC}" dt="2023-09-03T20:33:55.947" v="1053" actId="47"/>
        <pc:sldMkLst>
          <pc:docMk/>
          <pc:sldMk cId="2594198664" sldId="439"/>
        </pc:sldMkLst>
      </pc:sldChg>
      <pc:sldChg chg="addSp delSp modSp add del mod ord modAnim">
        <pc:chgData name="Bar Weiss" userId="f1aa920c-6ab1-4ae3-bb20-d7ab45c94102" providerId="ADAL" clId="{FD5C31FC-B4EA-408A-A837-4BA1D70321BC}" dt="2023-09-20T06:57:50.345" v="8924" actId="47"/>
        <pc:sldMkLst>
          <pc:docMk/>
          <pc:sldMk cId="3046730295" sldId="439"/>
        </pc:sldMkLst>
        <pc:spChg chg="mod">
          <ac:chgData name="Bar Weiss" userId="f1aa920c-6ab1-4ae3-bb20-d7ab45c94102" providerId="ADAL" clId="{FD5C31FC-B4EA-408A-A837-4BA1D70321BC}" dt="2023-09-03T20:34:03.568" v="1060" actId="20577"/>
          <ac:spMkLst>
            <pc:docMk/>
            <pc:sldMk cId="3046730295" sldId="439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04T08:07:04.935" v="2617" actId="20577"/>
          <ac:spMkLst>
            <pc:docMk/>
            <pc:sldMk cId="3046730295" sldId="439"/>
            <ac:spMk id="3" creationId="{8E79C631-3D03-D140-3876-CEBD87D42761}"/>
          </ac:spMkLst>
        </pc:spChg>
        <pc:spChg chg="add del mod">
          <ac:chgData name="Bar Weiss" userId="f1aa920c-6ab1-4ae3-bb20-d7ab45c94102" providerId="ADAL" clId="{FD5C31FC-B4EA-408A-A837-4BA1D70321BC}" dt="2023-09-04T06:51:38.037" v="2217" actId="21"/>
          <ac:spMkLst>
            <pc:docMk/>
            <pc:sldMk cId="3046730295" sldId="439"/>
            <ac:spMk id="4" creationId="{B94031A7-AD2C-0E8B-9CE8-237A36BF23C0}"/>
          </ac:spMkLst>
        </pc:spChg>
      </pc:sldChg>
      <pc:sldChg chg="modSp new del mod">
        <pc:chgData name="Bar Weiss" userId="f1aa920c-6ab1-4ae3-bb20-d7ab45c94102" providerId="ADAL" clId="{FD5C31FC-B4EA-408A-A837-4BA1D70321BC}" dt="2023-09-04T06:26:04.205" v="1561" actId="47"/>
        <pc:sldMkLst>
          <pc:docMk/>
          <pc:sldMk cId="1682236999" sldId="440"/>
        </pc:sldMkLst>
        <pc:spChg chg="mod">
          <ac:chgData name="Bar Weiss" userId="f1aa920c-6ab1-4ae3-bb20-d7ab45c94102" providerId="ADAL" clId="{FD5C31FC-B4EA-408A-A837-4BA1D70321BC}" dt="2023-09-04T06:23:05.484" v="1394" actId="20577"/>
          <ac:spMkLst>
            <pc:docMk/>
            <pc:sldMk cId="1682236999" sldId="440"/>
            <ac:spMk id="2" creationId="{4E77CD98-FF82-863A-8BAB-7275DB7B929B}"/>
          </ac:spMkLst>
        </pc:spChg>
        <pc:spChg chg="mod">
          <ac:chgData name="Bar Weiss" userId="f1aa920c-6ab1-4ae3-bb20-d7ab45c94102" providerId="ADAL" clId="{FD5C31FC-B4EA-408A-A837-4BA1D70321BC}" dt="2023-09-04T06:25:20.673" v="1544" actId="20577"/>
          <ac:spMkLst>
            <pc:docMk/>
            <pc:sldMk cId="1682236999" sldId="440"/>
            <ac:spMk id="3" creationId="{40C5F550-8B71-9E0D-1DE5-23D4FF53CE8F}"/>
          </ac:spMkLst>
        </pc:spChg>
      </pc:sldChg>
      <pc:sldChg chg="modSp new del mod">
        <pc:chgData name="Bar Weiss" userId="f1aa920c-6ab1-4ae3-bb20-d7ab45c94102" providerId="ADAL" clId="{FD5C31FC-B4EA-408A-A837-4BA1D70321BC}" dt="2023-09-04T06:26:04.205" v="1561" actId="47"/>
        <pc:sldMkLst>
          <pc:docMk/>
          <pc:sldMk cId="2690649704" sldId="441"/>
        </pc:sldMkLst>
        <pc:spChg chg="mod">
          <ac:chgData name="Bar Weiss" userId="f1aa920c-6ab1-4ae3-bb20-d7ab45c94102" providerId="ADAL" clId="{FD5C31FC-B4EA-408A-A837-4BA1D70321BC}" dt="2023-09-04T06:25:52.042" v="1557" actId="20577"/>
          <ac:spMkLst>
            <pc:docMk/>
            <pc:sldMk cId="2690649704" sldId="441"/>
            <ac:spMk id="2" creationId="{FD49064E-C08B-AD29-5D73-52B944083C01}"/>
          </ac:spMkLst>
        </pc:spChg>
      </pc:sldChg>
      <pc:sldChg chg="modSp add mod ord modAnim">
        <pc:chgData name="Bar Weiss" userId="f1aa920c-6ab1-4ae3-bb20-d7ab45c94102" providerId="ADAL" clId="{FD5C31FC-B4EA-408A-A837-4BA1D70321BC}" dt="2023-09-19T19:56:59.041" v="8917" actId="20577"/>
        <pc:sldMkLst>
          <pc:docMk/>
          <pc:sldMk cId="3879828179" sldId="442"/>
        </pc:sldMkLst>
        <pc:spChg chg="mod">
          <ac:chgData name="Bar Weiss" userId="f1aa920c-6ab1-4ae3-bb20-d7ab45c94102" providerId="ADAL" clId="{FD5C31FC-B4EA-408A-A837-4BA1D70321BC}" dt="2023-09-04T06:26:18.285" v="1575" actId="20577"/>
          <ac:spMkLst>
            <pc:docMk/>
            <pc:sldMk cId="3879828179" sldId="442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9T19:56:59.041" v="8917" actId="20577"/>
          <ac:spMkLst>
            <pc:docMk/>
            <pc:sldMk cId="3879828179" sldId="442"/>
            <ac:spMk id="3" creationId="{8E79C631-3D03-D140-3876-CEBD87D42761}"/>
          </ac:spMkLst>
        </pc:spChg>
      </pc:sldChg>
      <pc:sldChg chg="addSp modSp add mod ord modAnim">
        <pc:chgData name="Bar Weiss" userId="f1aa920c-6ab1-4ae3-bb20-d7ab45c94102" providerId="ADAL" clId="{FD5C31FC-B4EA-408A-A837-4BA1D70321BC}" dt="2023-09-16T11:30:00.138" v="6545"/>
        <pc:sldMkLst>
          <pc:docMk/>
          <pc:sldMk cId="2102605972" sldId="443"/>
        </pc:sldMkLst>
        <pc:spChg chg="mod">
          <ac:chgData name="Bar Weiss" userId="f1aa920c-6ab1-4ae3-bb20-d7ab45c94102" providerId="ADAL" clId="{FD5C31FC-B4EA-408A-A837-4BA1D70321BC}" dt="2023-09-04T06:38:22.463" v="1917" actId="20577"/>
          <ac:spMkLst>
            <pc:docMk/>
            <pc:sldMk cId="2102605972" sldId="443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04T06:42:29.073" v="2198" actId="120"/>
          <ac:spMkLst>
            <pc:docMk/>
            <pc:sldMk cId="2102605972" sldId="443"/>
            <ac:spMk id="3" creationId="{8E79C631-3D03-D140-3876-CEBD87D42761}"/>
          </ac:spMkLst>
        </pc:spChg>
        <pc:spChg chg="add mod">
          <ac:chgData name="Bar Weiss" userId="f1aa920c-6ab1-4ae3-bb20-d7ab45c94102" providerId="ADAL" clId="{FD5C31FC-B4EA-408A-A837-4BA1D70321BC}" dt="2023-09-04T07:03:55.141" v="2452" actId="313"/>
          <ac:spMkLst>
            <pc:docMk/>
            <pc:sldMk cId="2102605972" sldId="443"/>
            <ac:spMk id="6" creationId="{5665EC41-6B24-2312-7073-82E6FABF7BBC}"/>
          </ac:spMkLst>
        </pc:spChg>
        <pc:picChg chg="add mod">
          <ac:chgData name="Bar Weiss" userId="f1aa920c-6ab1-4ae3-bb20-d7ab45c94102" providerId="ADAL" clId="{FD5C31FC-B4EA-408A-A837-4BA1D70321BC}" dt="2023-09-04T06:53:43.019" v="2228" actId="1076"/>
          <ac:picMkLst>
            <pc:docMk/>
            <pc:sldMk cId="2102605972" sldId="443"/>
            <ac:picMk id="5" creationId="{E283F917-36B7-55DC-6D67-12988ADD842E}"/>
          </ac:picMkLst>
        </pc:picChg>
      </pc:sldChg>
      <pc:sldChg chg="add del">
        <pc:chgData name="Bar Weiss" userId="f1aa920c-6ab1-4ae3-bb20-d7ab45c94102" providerId="ADAL" clId="{FD5C31FC-B4EA-408A-A837-4BA1D70321BC}" dt="2023-09-10T14:09:58.300" v="5237" actId="47"/>
        <pc:sldMkLst>
          <pc:docMk/>
          <pc:sldMk cId="3839344708" sldId="444"/>
        </pc:sldMkLst>
      </pc:sldChg>
      <pc:sldChg chg="addSp delSp modSp add mod ord">
        <pc:chgData name="Bar Weiss" userId="f1aa920c-6ab1-4ae3-bb20-d7ab45c94102" providerId="ADAL" clId="{FD5C31FC-B4EA-408A-A837-4BA1D70321BC}" dt="2023-09-18T11:36:53.959" v="6654" actId="1076"/>
        <pc:sldMkLst>
          <pc:docMk/>
          <pc:sldMk cId="2432277962" sldId="445"/>
        </pc:sldMkLst>
        <pc:spChg chg="mod">
          <ac:chgData name="Bar Weiss" userId="f1aa920c-6ab1-4ae3-bb20-d7ab45c94102" providerId="ADAL" clId="{FD5C31FC-B4EA-408A-A837-4BA1D70321BC}" dt="2023-09-04T08:02:00.241" v="2473" actId="20577"/>
          <ac:spMkLst>
            <pc:docMk/>
            <pc:sldMk cId="2432277962" sldId="445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04T08:02:11.293" v="2489" actId="20577"/>
          <ac:spMkLst>
            <pc:docMk/>
            <pc:sldMk cId="2432277962" sldId="445"/>
            <ac:spMk id="3" creationId="{8E79C631-3D03-D140-3876-CEBD87D42761}"/>
          </ac:spMkLst>
        </pc:spChg>
        <pc:spChg chg="mod">
          <ac:chgData name="Bar Weiss" userId="f1aa920c-6ab1-4ae3-bb20-d7ab45c94102" providerId="ADAL" clId="{FD5C31FC-B4EA-408A-A837-4BA1D70321BC}" dt="2023-09-04T07:03:47.907" v="2448" actId="1076"/>
          <ac:spMkLst>
            <pc:docMk/>
            <pc:sldMk cId="2432277962" sldId="445"/>
            <ac:spMk id="6" creationId="{5665EC41-6B24-2312-7073-82E6FABF7BBC}"/>
          </ac:spMkLst>
        </pc:spChg>
        <pc:picChg chg="del">
          <ac:chgData name="Bar Weiss" userId="f1aa920c-6ab1-4ae3-bb20-d7ab45c94102" providerId="ADAL" clId="{FD5C31FC-B4EA-408A-A837-4BA1D70321BC}" dt="2023-09-04T06:57:09.739" v="2232" actId="478"/>
          <ac:picMkLst>
            <pc:docMk/>
            <pc:sldMk cId="2432277962" sldId="445"/>
            <ac:picMk id="5" creationId="{E283F917-36B7-55DC-6D67-12988ADD842E}"/>
          </ac:picMkLst>
        </pc:picChg>
        <pc:picChg chg="add mod modCrop">
          <ac:chgData name="Bar Weiss" userId="f1aa920c-6ab1-4ae3-bb20-d7ab45c94102" providerId="ADAL" clId="{FD5C31FC-B4EA-408A-A837-4BA1D70321BC}" dt="2023-09-18T11:36:53.959" v="6654" actId="1076"/>
          <ac:picMkLst>
            <pc:docMk/>
            <pc:sldMk cId="2432277962" sldId="445"/>
            <ac:picMk id="7" creationId="{85143183-097C-54A4-9B09-28B19D29FBBD}"/>
          </ac:picMkLst>
        </pc:picChg>
      </pc:sldChg>
      <pc:sldChg chg="new del">
        <pc:chgData name="Bar Weiss" userId="f1aa920c-6ab1-4ae3-bb20-d7ab45c94102" providerId="ADAL" clId="{FD5C31FC-B4EA-408A-A837-4BA1D70321BC}" dt="2023-09-04T06:53:59.462" v="2230" actId="47"/>
        <pc:sldMkLst>
          <pc:docMk/>
          <pc:sldMk cId="4101696028" sldId="445"/>
        </pc:sldMkLst>
      </pc:sldChg>
      <pc:sldChg chg="addSp modSp add mod modAnim">
        <pc:chgData name="Bar Weiss" userId="f1aa920c-6ab1-4ae3-bb20-d7ab45c94102" providerId="ADAL" clId="{FD5C31FC-B4EA-408A-A837-4BA1D70321BC}" dt="2023-09-10T14:03:54.017" v="5079" actId="1038"/>
        <pc:sldMkLst>
          <pc:docMk/>
          <pc:sldMk cId="3438599999" sldId="446"/>
        </pc:sldMkLst>
        <pc:spChg chg="mod">
          <ac:chgData name="Bar Weiss" userId="f1aa920c-6ab1-4ae3-bb20-d7ab45c94102" providerId="ADAL" clId="{FD5C31FC-B4EA-408A-A837-4BA1D70321BC}" dt="2023-09-07T12:06:59.625" v="2680" actId="20577"/>
          <ac:spMkLst>
            <pc:docMk/>
            <pc:sldMk cId="3438599999" sldId="446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07T12:08:51.267" v="2704" actId="404"/>
          <ac:spMkLst>
            <pc:docMk/>
            <pc:sldMk cId="3438599999" sldId="446"/>
            <ac:spMk id="3" creationId="{8E79C631-3D03-D140-3876-CEBD87D42761}"/>
          </ac:spMkLst>
        </pc:spChg>
        <pc:picChg chg="add mod">
          <ac:chgData name="Bar Weiss" userId="f1aa920c-6ab1-4ae3-bb20-d7ab45c94102" providerId="ADAL" clId="{FD5C31FC-B4EA-408A-A837-4BA1D70321BC}" dt="2023-09-10T14:03:54.017" v="5079" actId="1038"/>
          <ac:picMkLst>
            <pc:docMk/>
            <pc:sldMk cId="3438599999" sldId="446"/>
            <ac:picMk id="4" creationId="{0EAFD41A-9B39-2F97-F44E-CCE9DE1174CF}"/>
          </ac:picMkLst>
        </pc:picChg>
        <pc:picChg chg="add mod">
          <ac:chgData name="Bar Weiss" userId="f1aa920c-6ab1-4ae3-bb20-d7ab45c94102" providerId="ADAL" clId="{FD5C31FC-B4EA-408A-A837-4BA1D70321BC}" dt="2023-09-07T12:08:36.242" v="2699" actId="571"/>
          <ac:picMkLst>
            <pc:docMk/>
            <pc:sldMk cId="3438599999" sldId="446"/>
            <ac:picMk id="5" creationId="{27864372-1ED2-E484-2BEF-D171EF720BEC}"/>
          </ac:picMkLst>
        </pc:picChg>
      </pc:sldChg>
      <pc:sldChg chg="new del">
        <pc:chgData name="Bar Weiss" userId="f1aa920c-6ab1-4ae3-bb20-d7ab45c94102" providerId="ADAL" clId="{FD5C31FC-B4EA-408A-A837-4BA1D70321BC}" dt="2023-09-07T12:05:51.711" v="2622" actId="47"/>
        <pc:sldMkLst>
          <pc:docMk/>
          <pc:sldMk cId="3493232950" sldId="446"/>
        </pc:sldMkLst>
      </pc:sldChg>
      <pc:sldChg chg="addSp delSp modSp add mod">
        <pc:chgData name="Bar Weiss" userId="f1aa920c-6ab1-4ae3-bb20-d7ab45c94102" providerId="ADAL" clId="{FD5C31FC-B4EA-408A-A837-4BA1D70321BC}" dt="2023-09-19T19:33:56.284" v="8403" actId="478"/>
        <pc:sldMkLst>
          <pc:docMk/>
          <pc:sldMk cId="2477201986" sldId="447"/>
        </pc:sldMkLst>
        <pc:spChg chg="mod">
          <ac:chgData name="Bar Weiss" userId="f1aa920c-6ab1-4ae3-bb20-d7ab45c94102" providerId="ADAL" clId="{FD5C31FC-B4EA-408A-A837-4BA1D70321BC}" dt="2023-09-07T12:09:07.868" v="2718" actId="20577"/>
          <ac:spMkLst>
            <pc:docMk/>
            <pc:sldMk cId="2477201986" sldId="447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0T14:05:19.091" v="5159" actId="20577"/>
          <ac:spMkLst>
            <pc:docMk/>
            <pc:sldMk cId="2477201986" sldId="447"/>
            <ac:spMk id="3" creationId="{8E79C631-3D03-D140-3876-CEBD87D42761}"/>
          </ac:spMkLst>
        </pc:spChg>
        <pc:picChg chg="del">
          <ac:chgData name="Bar Weiss" userId="f1aa920c-6ab1-4ae3-bb20-d7ab45c94102" providerId="ADAL" clId="{FD5C31FC-B4EA-408A-A837-4BA1D70321BC}" dt="2023-09-10T14:03:39.167" v="5070" actId="478"/>
          <ac:picMkLst>
            <pc:docMk/>
            <pc:sldMk cId="2477201986" sldId="447"/>
            <ac:picMk id="4" creationId="{0EAFD41A-9B39-2F97-F44E-CCE9DE1174CF}"/>
          </ac:picMkLst>
        </pc:picChg>
        <pc:picChg chg="add mod">
          <ac:chgData name="Bar Weiss" userId="f1aa920c-6ab1-4ae3-bb20-d7ab45c94102" providerId="ADAL" clId="{FD5C31FC-B4EA-408A-A837-4BA1D70321BC}" dt="2023-09-10T14:03:45.379" v="5074" actId="1076"/>
          <ac:picMkLst>
            <pc:docMk/>
            <pc:sldMk cId="2477201986" sldId="447"/>
            <ac:picMk id="5" creationId="{EE28AEED-5438-B079-AB78-453E0F4F46EC}"/>
          </ac:picMkLst>
        </pc:picChg>
        <pc:picChg chg="add del mod">
          <ac:chgData name="Bar Weiss" userId="f1aa920c-6ab1-4ae3-bb20-d7ab45c94102" providerId="ADAL" clId="{FD5C31FC-B4EA-408A-A837-4BA1D70321BC}" dt="2023-09-19T19:33:56.284" v="8403" actId="478"/>
          <ac:picMkLst>
            <pc:docMk/>
            <pc:sldMk cId="2477201986" sldId="447"/>
            <ac:picMk id="6" creationId="{62C81A1F-46DF-55C8-2685-B9377BAE10C9}"/>
          </ac:picMkLst>
        </pc:picChg>
      </pc:sldChg>
      <pc:sldChg chg="addSp delSp modSp add mod">
        <pc:chgData name="Bar Weiss" userId="f1aa920c-6ab1-4ae3-bb20-d7ab45c94102" providerId="ADAL" clId="{FD5C31FC-B4EA-408A-A837-4BA1D70321BC}" dt="2023-09-09T10:59:43.510" v="3045" actId="1076"/>
        <pc:sldMkLst>
          <pc:docMk/>
          <pc:sldMk cId="1258322353" sldId="448"/>
        </pc:sldMkLst>
        <pc:spChg chg="mod">
          <ac:chgData name="Bar Weiss" userId="f1aa920c-6ab1-4ae3-bb20-d7ab45c94102" providerId="ADAL" clId="{FD5C31FC-B4EA-408A-A837-4BA1D70321BC}" dt="2023-09-09T09:53:28.126" v="2763" actId="20577"/>
          <ac:spMkLst>
            <pc:docMk/>
            <pc:sldMk cId="1258322353" sldId="448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09T10:59:37.252" v="3044" actId="1076"/>
          <ac:spMkLst>
            <pc:docMk/>
            <pc:sldMk cId="1258322353" sldId="448"/>
            <ac:spMk id="3" creationId="{8E79C631-3D03-D140-3876-CEBD87D42761}"/>
          </ac:spMkLst>
        </pc:spChg>
        <pc:picChg chg="del mod">
          <ac:chgData name="Bar Weiss" userId="f1aa920c-6ab1-4ae3-bb20-d7ab45c94102" providerId="ADAL" clId="{FD5C31FC-B4EA-408A-A837-4BA1D70321BC}" dt="2023-09-09T10:00:08.694" v="2764" actId="478"/>
          <ac:picMkLst>
            <pc:docMk/>
            <pc:sldMk cId="1258322353" sldId="448"/>
            <ac:picMk id="4" creationId="{0EAFD41A-9B39-2F97-F44E-CCE9DE1174CF}"/>
          </ac:picMkLst>
        </pc:picChg>
        <pc:picChg chg="add mod">
          <ac:chgData name="Bar Weiss" userId="f1aa920c-6ab1-4ae3-bb20-d7ab45c94102" providerId="ADAL" clId="{FD5C31FC-B4EA-408A-A837-4BA1D70321BC}" dt="2023-09-09T10:00:27.930" v="2773" actId="1076"/>
          <ac:picMkLst>
            <pc:docMk/>
            <pc:sldMk cId="1258322353" sldId="448"/>
            <ac:picMk id="6" creationId="{625C2FB1-939A-F520-7521-A35EA72E6353}"/>
          </ac:picMkLst>
        </pc:picChg>
        <pc:picChg chg="add mod">
          <ac:chgData name="Bar Weiss" userId="f1aa920c-6ab1-4ae3-bb20-d7ab45c94102" providerId="ADAL" clId="{FD5C31FC-B4EA-408A-A837-4BA1D70321BC}" dt="2023-09-09T10:59:43.510" v="3045" actId="1076"/>
          <ac:picMkLst>
            <pc:docMk/>
            <pc:sldMk cId="1258322353" sldId="448"/>
            <ac:picMk id="8" creationId="{BA67A79C-C856-F477-3D66-5BA25C660B9D}"/>
          </ac:picMkLst>
        </pc:picChg>
        <pc:picChg chg="add mod">
          <ac:chgData name="Bar Weiss" userId="f1aa920c-6ab1-4ae3-bb20-d7ab45c94102" providerId="ADAL" clId="{FD5C31FC-B4EA-408A-A837-4BA1D70321BC}" dt="2023-09-09T10:59:43.510" v="3045" actId="1076"/>
          <ac:picMkLst>
            <pc:docMk/>
            <pc:sldMk cId="1258322353" sldId="448"/>
            <ac:picMk id="10" creationId="{18098A25-BE9C-BAB7-E8C2-275DDFE65FFF}"/>
          </ac:picMkLst>
        </pc:picChg>
        <pc:picChg chg="add mod">
          <ac:chgData name="Bar Weiss" userId="f1aa920c-6ab1-4ae3-bb20-d7ab45c94102" providerId="ADAL" clId="{FD5C31FC-B4EA-408A-A837-4BA1D70321BC}" dt="2023-09-09T10:59:43.510" v="3045" actId="1076"/>
          <ac:picMkLst>
            <pc:docMk/>
            <pc:sldMk cId="1258322353" sldId="448"/>
            <ac:picMk id="12" creationId="{A1911FB4-BA71-8127-3E9F-E922A38B46B3}"/>
          </ac:picMkLst>
        </pc:picChg>
      </pc:sldChg>
      <pc:sldChg chg="new del">
        <pc:chgData name="Bar Weiss" userId="f1aa920c-6ab1-4ae3-bb20-d7ab45c94102" providerId="ADAL" clId="{FD5C31FC-B4EA-408A-A837-4BA1D70321BC}" dt="2023-09-09T10:59:08.626" v="2986" actId="47"/>
        <pc:sldMkLst>
          <pc:docMk/>
          <pc:sldMk cId="2572104197" sldId="449"/>
        </pc:sldMkLst>
      </pc:sldChg>
      <pc:sldChg chg="new del">
        <pc:chgData name="Bar Weiss" userId="f1aa920c-6ab1-4ae3-bb20-d7ab45c94102" providerId="ADAL" clId="{FD5C31FC-B4EA-408A-A837-4BA1D70321BC}" dt="2023-09-10T07:07:51.817" v="3047" actId="47"/>
        <pc:sldMkLst>
          <pc:docMk/>
          <pc:sldMk cId="3157576096" sldId="449"/>
        </pc:sldMkLst>
      </pc:sldChg>
      <pc:sldChg chg="addSp delSp modSp add mod ord modAnim modShow">
        <pc:chgData name="Bar Weiss" userId="f1aa920c-6ab1-4ae3-bb20-d7ab45c94102" providerId="ADAL" clId="{FD5C31FC-B4EA-408A-A837-4BA1D70321BC}" dt="2023-09-19T19:53:14.019" v="8793" actId="729"/>
        <pc:sldMkLst>
          <pc:docMk/>
          <pc:sldMk cId="3742720661" sldId="449"/>
        </pc:sldMkLst>
        <pc:spChg chg="mod">
          <ac:chgData name="Bar Weiss" userId="f1aa920c-6ab1-4ae3-bb20-d7ab45c94102" providerId="ADAL" clId="{FD5C31FC-B4EA-408A-A837-4BA1D70321BC}" dt="2023-09-11T09:46:00.955" v="6118" actId="20577"/>
          <ac:spMkLst>
            <pc:docMk/>
            <pc:sldMk cId="3742720661" sldId="449"/>
            <ac:spMk id="2" creationId="{38BB64EC-D156-971F-67F3-97661FFD877D}"/>
          </ac:spMkLst>
        </pc:spChg>
        <pc:spChg chg="add del mod">
          <ac:chgData name="Bar Weiss" userId="f1aa920c-6ab1-4ae3-bb20-d7ab45c94102" providerId="ADAL" clId="{FD5C31FC-B4EA-408A-A837-4BA1D70321BC}" dt="2023-09-10T07:09:25.290" v="3149" actId="20577"/>
          <ac:spMkLst>
            <pc:docMk/>
            <pc:sldMk cId="3742720661" sldId="449"/>
            <ac:spMk id="3" creationId="{8E79C631-3D03-D140-3876-CEBD87D42761}"/>
          </ac:spMkLst>
        </pc:spChg>
        <pc:spChg chg="add mod">
          <ac:chgData name="Bar Weiss" userId="f1aa920c-6ab1-4ae3-bb20-d7ab45c94102" providerId="ADAL" clId="{FD5C31FC-B4EA-408A-A837-4BA1D70321BC}" dt="2023-09-11T09:47:01.248" v="6154" actId="1076"/>
          <ac:spMkLst>
            <pc:docMk/>
            <pc:sldMk cId="3742720661" sldId="449"/>
            <ac:spMk id="14" creationId="{2EB3462D-1CD6-0646-94FC-286C3175D2DD}"/>
          </ac:spMkLst>
        </pc:spChg>
        <pc:spChg chg="add mod">
          <ac:chgData name="Bar Weiss" userId="f1aa920c-6ab1-4ae3-bb20-d7ab45c94102" providerId="ADAL" clId="{FD5C31FC-B4EA-408A-A837-4BA1D70321BC}" dt="2023-09-11T09:46:59.231" v="6153" actId="1076"/>
          <ac:spMkLst>
            <pc:docMk/>
            <pc:sldMk cId="3742720661" sldId="449"/>
            <ac:spMk id="15" creationId="{B527FDC7-2385-5307-3DEE-E4B68DA231BD}"/>
          </ac:spMkLst>
        </pc:spChg>
        <pc:spChg chg="add mod">
          <ac:chgData name="Bar Weiss" userId="f1aa920c-6ab1-4ae3-bb20-d7ab45c94102" providerId="ADAL" clId="{FD5C31FC-B4EA-408A-A837-4BA1D70321BC}" dt="2023-09-11T09:47:15.122" v="6157" actId="1076"/>
          <ac:spMkLst>
            <pc:docMk/>
            <pc:sldMk cId="3742720661" sldId="449"/>
            <ac:spMk id="16" creationId="{4E35C2C6-4062-04D0-0AF2-D857FA3E3002}"/>
          </ac:spMkLst>
        </pc:spChg>
        <pc:spChg chg="add mod">
          <ac:chgData name="Bar Weiss" userId="f1aa920c-6ab1-4ae3-bb20-d7ab45c94102" providerId="ADAL" clId="{FD5C31FC-B4EA-408A-A837-4BA1D70321BC}" dt="2023-09-11T09:47:18.712" v="6158" actId="1076"/>
          <ac:spMkLst>
            <pc:docMk/>
            <pc:sldMk cId="3742720661" sldId="449"/>
            <ac:spMk id="17" creationId="{925AB62C-9B87-E3EB-4CD9-21091CB3ECB6}"/>
          </ac:spMkLst>
        </pc:spChg>
        <pc:spChg chg="add mod">
          <ac:chgData name="Bar Weiss" userId="f1aa920c-6ab1-4ae3-bb20-d7ab45c94102" providerId="ADAL" clId="{FD5C31FC-B4EA-408A-A837-4BA1D70321BC}" dt="2023-09-11T09:47:37.801" v="6162" actId="20577"/>
          <ac:spMkLst>
            <pc:docMk/>
            <pc:sldMk cId="3742720661" sldId="449"/>
            <ac:spMk id="18" creationId="{E4693069-A97A-B89C-D541-BE5E9546675E}"/>
          </ac:spMkLst>
        </pc:spChg>
        <pc:spChg chg="add mod">
          <ac:chgData name="Bar Weiss" userId="f1aa920c-6ab1-4ae3-bb20-d7ab45c94102" providerId="ADAL" clId="{FD5C31FC-B4EA-408A-A837-4BA1D70321BC}" dt="2023-09-11T09:47:40.458" v="6164" actId="20577"/>
          <ac:spMkLst>
            <pc:docMk/>
            <pc:sldMk cId="3742720661" sldId="449"/>
            <ac:spMk id="19" creationId="{38F189F2-ACBD-10CD-95AD-BC509CAA85D9}"/>
          </ac:spMkLst>
        </pc:spChg>
        <pc:spChg chg="add mod">
          <ac:chgData name="Bar Weiss" userId="f1aa920c-6ab1-4ae3-bb20-d7ab45c94102" providerId="ADAL" clId="{FD5C31FC-B4EA-408A-A837-4BA1D70321BC}" dt="2023-09-11T09:47:43.296" v="6166" actId="20577"/>
          <ac:spMkLst>
            <pc:docMk/>
            <pc:sldMk cId="3742720661" sldId="449"/>
            <ac:spMk id="20" creationId="{1C5C62DB-4B9A-2116-53FA-F1C7C94E6CAF}"/>
          </ac:spMkLst>
        </pc:spChg>
        <pc:spChg chg="add mod">
          <ac:chgData name="Bar Weiss" userId="f1aa920c-6ab1-4ae3-bb20-d7ab45c94102" providerId="ADAL" clId="{FD5C31FC-B4EA-408A-A837-4BA1D70321BC}" dt="2023-09-11T09:47:45.910" v="6168" actId="20577"/>
          <ac:spMkLst>
            <pc:docMk/>
            <pc:sldMk cId="3742720661" sldId="449"/>
            <ac:spMk id="21" creationId="{EAAD5F4D-E1B8-EA34-7628-C1D6AA7930A0}"/>
          </ac:spMkLst>
        </pc:spChg>
        <pc:spChg chg="add mod">
          <ac:chgData name="Bar Weiss" userId="f1aa920c-6ab1-4ae3-bb20-d7ab45c94102" providerId="ADAL" clId="{FD5C31FC-B4EA-408A-A837-4BA1D70321BC}" dt="2023-09-11T09:49:14.906" v="6191" actId="164"/>
          <ac:spMkLst>
            <pc:docMk/>
            <pc:sldMk cId="3742720661" sldId="449"/>
            <ac:spMk id="22" creationId="{435B4AAB-59EB-BDA5-6331-4E50BDCC7AC9}"/>
          </ac:spMkLst>
        </pc:spChg>
        <pc:spChg chg="add mod">
          <ac:chgData name="Bar Weiss" userId="f1aa920c-6ab1-4ae3-bb20-d7ab45c94102" providerId="ADAL" clId="{FD5C31FC-B4EA-408A-A837-4BA1D70321BC}" dt="2023-09-11T09:49:14.906" v="6191" actId="164"/>
          <ac:spMkLst>
            <pc:docMk/>
            <pc:sldMk cId="3742720661" sldId="449"/>
            <ac:spMk id="23" creationId="{A8D8E843-42C4-F2FE-3612-494F98B1F4C4}"/>
          </ac:spMkLst>
        </pc:spChg>
        <pc:spChg chg="add mod">
          <ac:chgData name="Bar Weiss" userId="f1aa920c-6ab1-4ae3-bb20-d7ab45c94102" providerId="ADAL" clId="{FD5C31FC-B4EA-408A-A837-4BA1D70321BC}" dt="2023-09-11T09:49:14.906" v="6191" actId="164"/>
          <ac:spMkLst>
            <pc:docMk/>
            <pc:sldMk cId="3742720661" sldId="449"/>
            <ac:spMk id="24" creationId="{4F7AEF43-C47A-8C70-BAB5-0046FC8A77EB}"/>
          </ac:spMkLst>
        </pc:spChg>
        <pc:spChg chg="add mod">
          <ac:chgData name="Bar Weiss" userId="f1aa920c-6ab1-4ae3-bb20-d7ab45c94102" providerId="ADAL" clId="{FD5C31FC-B4EA-408A-A837-4BA1D70321BC}" dt="2023-09-11T09:49:14.906" v="6191" actId="164"/>
          <ac:spMkLst>
            <pc:docMk/>
            <pc:sldMk cId="3742720661" sldId="449"/>
            <ac:spMk id="25" creationId="{F91D18B5-EB1E-7601-9BAE-439947C911C0}"/>
          </ac:spMkLst>
        </pc:spChg>
        <pc:spChg chg="add mod">
          <ac:chgData name="Bar Weiss" userId="f1aa920c-6ab1-4ae3-bb20-d7ab45c94102" providerId="ADAL" clId="{FD5C31FC-B4EA-408A-A837-4BA1D70321BC}" dt="2023-09-11T09:49:14.906" v="6191" actId="164"/>
          <ac:spMkLst>
            <pc:docMk/>
            <pc:sldMk cId="3742720661" sldId="449"/>
            <ac:spMk id="26" creationId="{EBAB3BEC-8959-44DE-EE7E-91FFF19CD0B6}"/>
          </ac:spMkLst>
        </pc:spChg>
        <pc:spChg chg="add mod">
          <ac:chgData name="Bar Weiss" userId="f1aa920c-6ab1-4ae3-bb20-d7ab45c94102" providerId="ADAL" clId="{FD5C31FC-B4EA-408A-A837-4BA1D70321BC}" dt="2023-09-11T09:49:14.906" v="6191" actId="164"/>
          <ac:spMkLst>
            <pc:docMk/>
            <pc:sldMk cId="3742720661" sldId="449"/>
            <ac:spMk id="27" creationId="{BE550701-5D30-7CA6-19E2-0A8A69F3A172}"/>
          </ac:spMkLst>
        </pc:spChg>
        <pc:spChg chg="add mod">
          <ac:chgData name="Bar Weiss" userId="f1aa920c-6ab1-4ae3-bb20-d7ab45c94102" providerId="ADAL" clId="{FD5C31FC-B4EA-408A-A837-4BA1D70321BC}" dt="2023-09-11T09:49:14.906" v="6191" actId="164"/>
          <ac:spMkLst>
            <pc:docMk/>
            <pc:sldMk cId="3742720661" sldId="449"/>
            <ac:spMk id="28" creationId="{274DEBF2-1189-11B7-5BA8-47067465E9C8}"/>
          </ac:spMkLst>
        </pc:spChg>
        <pc:spChg chg="add mod">
          <ac:chgData name="Bar Weiss" userId="f1aa920c-6ab1-4ae3-bb20-d7ab45c94102" providerId="ADAL" clId="{FD5C31FC-B4EA-408A-A837-4BA1D70321BC}" dt="2023-09-11T09:49:14.906" v="6191" actId="164"/>
          <ac:spMkLst>
            <pc:docMk/>
            <pc:sldMk cId="3742720661" sldId="449"/>
            <ac:spMk id="29" creationId="{402FD708-4BDA-3EE0-E924-44FF9262159A}"/>
          </ac:spMkLst>
        </pc:spChg>
        <pc:grpChg chg="add mod">
          <ac:chgData name="Bar Weiss" userId="f1aa920c-6ab1-4ae3-bb20-d7ab45c94102" providerId="ADAL" clId="{FD5C31FC-B4EA-408A-A837-4BA1D70321BC}" dt="2023-09-11T09:49:17.395" v="6192" actId="164"/>
          <ac:grpSpMkLst>
            <pc:docMk/>
            <pc:sldMk cId="3742720661" sldId="449"/>
            <ac:grpSpMk id="30" creationId="{F439774B-7FEC-AA9C-97D3-EEFD9BAE2DBD}"/>
          </ac:grpSpMkLst>
        </pc:grpChg>
        <pc:grpChg chg="add mod">
          <ac:chgData name="Bar Weiss" userId="f1aa920c-6ab1-4ae3-bb20-d7ab45c94102" providerId="ADAL" clId="{FD5C31FC-B4EA-408A-A837-4BA1D70321BC}" dt="2023-09-11T09:49:53.523" v="6195" actId="1076"/>
          <ac:grpSpMkLst>
            <pc:docMk/>
            <pc:sldMk cId="3742720661" sldId="449"/>
            <ac:grpSpMk id="31" creationId="{A58F2216-C8C1-4EB7-9562-A0ED4C319A3D}"/>
          </ac:grpSpMkLst>
        </pc:grpChg>
        <pc:picChg chg="add del mod ord">
          <ac:chgData name="Bar Weiss" userId="f1aa920c-6ab1-4ae3-bb20-d7ab45c94102" providerId="ADAL" clId="{FD5C31FC-B4EA-408A-A837-4BA1D70321BC}" dt="2023-09-10T07:08:42.157" v="3072" actId="22"/>
          <ac:picMkLst>
            <pc:docMk/>
            <pc:sldMk cId="3742720661" sldId="449"/>
            <ac:picMk id="5" creationId="{EC5BAA2C-8C3A-CE96-79F4-856AC4C5D323}"/>
          </ac:picMkLst>
        </pc:picChg>
        <pc:picChg chg="del">
          <ac:chgData name="Bar Weiss" userId="f1aa920c-6ab1-4ae3-bb20-d7ab45c94102" providerId="ADAL" clId="{FD5C31FC-B4EA-408A-A837-4BA1D70321BC}" dt="2023-09-10T07:08:20.217" v="3067" actId="478"/>
          <ac:picMkLst>
            <pc:docMk/>
            <pc:sldMk cId="3742720661" sldId="449"/>
            <ac:picMk id="6" creationId="{625C2FB1-939A-F520-7521-A35EA72E6353}"/>
          </ac:picMkLst>
        </pc:picChg>
        <pc:picChg chg="del">
          <ac:chgData name="Bar Weiss" userId="f1aa920c-6ab1-4ae3-bb20-d7ab45c94102" providerId="ADAL" clId="{FD5C31FC-B4EA-408A-A837-4BA1D70321BC}" dt="2023-09-10T07:08:23.239" v="3069" actId="478"/>
          <ac:picMkLst>
            <pc:docMk/>
            <pc:sldMk cId="3742720661" sldId="449"/>
            <ac:picMk id="8" creationId="{BA67A79C-C856-F477-3D66-5BA25C660B9D}"/>
          </ac:picMkLst>
        </pc:picChg>
        <pc:picChg chg="add mod">
          <ac:chgData name="Bar Weiss" userId="f1aa920c-6ab1-4ae3-bb20-d7ab45c94102" providerId="ADAL" clId="{FD5C31FC-B4EA-408A-A837-4BA1D70321BC}" dt="2023-09-11T09:46:32.902" v="6142" actId="1076"/>
          <ac:picMkLst>
            <pc:docMk/>
            <pc:sldMk cId="3742720661" sldId="449"/>
            <ac:picMk id="9" creationId="{80648E0B-758E-4223-943A-091FE09C3F2C}"/>
          </ac:picMkLst>
        </pc:picChg>
        <pc:picChg chg="del mod">
          <ac:chgData name="Bar Weiss" userId="f1aa920c-6ab1-4ae3-bb20-d7ab45c94102" providerId="ADAL" clId="{FD5C31FC-B4EA-408A-A837-4BA1D70321BC}" dt="2023-09-10T07:08:23.239" v="3069" actId="478"/>
          <ac:picMkLst>
            <pc:docMk/>
            <pc:sldMk cId="3742720661" sldId="449"/>
            <ac:picMk id="10" creationId="{18098A25-BE9C-BAB7-E8C2-275DDFE65FFF}"/>
          </ac:picMkLst>
        </pc:picChg>
        <pc:picChg chg="del mod">
          <ac:chgData name="Bar Weiss" userId="f1aa920c-6ab1-4ae3-bb20-d7ab45c94102" providerId="ADAL" clId="{FD5C31FC-B4EA-408A-A837-4BA1D70321BC}" dt="2023-09-10T07:08:23.239" v="3069" actId="478"/>
          <ac:picMkLst>
            <pc:docMk/>
            <pc:sldMk cId="3742720661" sldId="449"/>
            <ac:picMk id="12" creationId="{A1911FB4-BA71-8127-3E9F-E922A38B46B3}"/>
          </ac:picMkLst>
        </pc:picChg>
        <pc:picChg chg="add mod">
          <ac:chgData name="Bar Weiss" userId="f1aa920c-6ab1-4ae3-bb20-d7ab45c94102" providerId="ADAL" clId="{FD5C31FC-B4EA-408A-A837-4BA1D70321BC}" dt="2023-09-11T09:49:17.395" v="6192" actId="164"/>
          <ac:picMkLst>
            <pc:docMk/>
            <pc:sldMk cId="3742720661" sldId="449"/>
            <ac:picMk id="13" creationId="{C85235EA-815F-3173-303F-B0D002C87272}"/>
          </ac:picMkLst>
        </pc:picChg>
      </pc:sldChg>
      <pc:sldChg chg="modSp new del mod">
        <pc:chgData name="Bar Weiss" userId="f1aa920c-6ab1-4ae3-bb20-d7ab45c94102" providerId="ADAL" clId="{FD5C31FC-B4EA-408A-A837-4BA1D70321BC}" dt="2023-09-10T07:28:54.725" v="3230" actId="47"/>
        <pc:sldMkLst>
          <pc:docMk/>
          <pc:sldMk cId="1632206176" sldId="450"/>
        </pc:sldMkLst>
        <pc:spChg chg="mod">
          <ac:chgData name="Bar Weiss" userId="f1aa920c-6ab1-4ae3-bb20-d7ab45c94102" providerId="ADAL" clId="{FD5C31FC-B4EA-408A-A837-4BA1D70321BC}" dt="2023-09-10T07:25:38.991" v="3181" actId="20577"/>
          <ac:spMkLst>
            <pc:docMk/>
            <pc:sldMk cId="1632206176" sldId="450"/>
            <ac:spMk id="2" creationId="{9A520E33-E48D-FB8A-1F9B-840FCD6E6926}"/>
          </ac:spMkLst>
        </pc:spChg>
        <pc:spChg chg="mod">
          <ac:chgData name="Bar Weiss" userId="f1aa920c-6ab1-4ae3-bb20-d7ab45c94102" providerId="ADAL" clId="{FD5C31FC-B4EA-408A-A837-4BA1D70321BC}" dt="2023-09-10T07:25:51.273" v="3228" actId="20577"/>
          <ac:spMkLst>
            <pc:docMk/>
            <pc:sldMk cId="1632206176" sldId="450"/>
            <ac:spMk id="3" creationId="{9CC8C997-C24A-9A94-064C-899E14C97A4A}"/>
          </ac:spMkLst>
        </pc:spChg>
      </pc:sldChg>
      <pc:sldChg chg="new del">
        <pc:chgData name="Bar Weiss" userId="f1aa920c-6ab1-4ae3-bb20-d7ab45c94102" providerId="ADAL" clId="{FD5C31FC-B4EA-408A-A837-4BA1D70321BC}" dt="2023-09-10T07:29:43.889" v="3314" actId="2696"/>
        <pc:sldMkLst>
          <pc:docMk/>
          <pc:sldMk cId="651982932" sldId="451"/>
        </pc:sldMkLst>
      </pc:sldChg>
      <pc:sldChg chg="delSp modSp add del mod ord delAnim modAnim">
        <pc:chgData name="Bar Weiss" userId="f1aa920c-6ab1-4ae3-bb20-d7ab45c94102" providerId="ADAL" clId="{FD5C31FC-B4EA-408A-A837-4BA1D70321BC}" dt="2023-09-16T11:24:14.893" v="6451" actId="47"/>
        <pc:sldMkLst>
          <pc:docMk/>
          <pc:sldMk cId="3531745898" sldId="452"/>
        </pc:sldMkLst>
        <pc:spChg chg="mod">
          <ac:chgData name="Bar Weiss" userId="f1aa920c-6ab1-4ae3-bb20-d7ab45c94102" providerId="ADAL" clId="{FD5C31FC-B4EA-408A-A837-4BA1D70321BC}" dt="2023-09-10T07:29:06.331" v="3245" actId="20577"/>
          <ac:spMkLst>
            <pc:docMk/>
            <pc:sldMk cId="3531745898" sldId="452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0T07:29:32.815" v="3313" actId="20577"/>
          <ac:spMkLst>
            <pc:docMk/>
            <pc:sldMk cId="3531745898" sldId="452"/>
            <ac:spMk id="3" creationId="{8E79C631-3D03-D140-3876-CEBD87D42761}"/>
          </ac:spMkLst>
        </pc:spChg>
        <pc:picChg chg="del">
          <ac:chgData name="Bar Weiss" userId="f1aa920c-6ab1-4ae3-bb20-d7ab45c94102" providerId="ADAL" clId="{FD5C31FC-B4EA-408A-A837-4BA1D70321BC}" dt="2023-09-10T07:29:09.506" v="3246" actId="478"/>
          <ac:picMkLst>
            <pc:docMk/>
            <pc:sldMk cId="3531745898" sldId="452"/>
            <ac:picMk id="9" creationId="{80648E0B-758E-4223-943A-091FE09C3F2C}"/>
          </ac:picMkLst>
        </pc:picChg>
        <pc:picChg chg="del">
          <ac:chgData name="Bar Weiss" userId="f1aa920c-6ab1-4ae3-bb20-d7ab45c94102" providerId="ADAL" clId="{FD5C31FC-B4EA-408A-A837-4BA1D70321BC}" dt="2023-09-10T07:29:09.506" v="3246" actId="478"/>
          <ac:picMkLst>
            <pc:docMk/>
            <pc:sldMk cId="3531745898" sldId="452"/>
            <ac:picMk id="13" creationId="{C85235EA-815F-3173-303F-B0D002C87272}"/>
          </ac:picMkLst>
        </pc:picChg>
      </pc:sldChg>
      <pc:sldChg chg="addSp delSp modSp add del mod">
        <pc:chgData name="Bar Weiss" userId="f1aa920c-6ab1-4ae3-bb20-d7ab45c94102" providerId="ADAL" clId="{FD5C31FC-B4EA-408A-A837-4BA1D70321BC}" dt="2023-09-16T11:14:36.979" v="6317" actId="47"/>
        <pc:sldMkLst>
          <pc:docMk/>
          <pc:sldMk cId="475000119" sldId="453"/>
        </pc:sldMkLst>
        <pc:spChg chg="mod">
          <ac:chgData name="Bar Weiss" userId="f1aa920c-6ab1-4ae3-bb20-d7ab45c94102" providerId="ADAL" clId="{FD5C31FC-B4EA-408A-A837-4BA1D70321BC}" dt="2023-09-10T07:30:07.015" v="3348" actId="20577"/>
          <ac:spMkLst>
            <pc:docMk/>
            <pc:sldMk cId="475000119" sldId="453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0T07:29:55.630" v="3324" actId="20577"/>
          <ac:spMkLst>
            <pc:docMk/>
            <pc:sldMk cId="475000119" sldId="453"/>
            <ac:spMk id="3" creationId="{8E79C631-3D03-D140-3876-CEBD87D42761}"/>
          </ac:spMkLst>
        </pc:spChg>
        <pc:picChg chg="add del">
          <ac:chgData name="Bar Weiss" userId="f1aa920c-6ab1-4ae3-bb20-d7ab45c94102" providerId="ADAL" clId="{FD5C31FC-B4EA-408A-A837-4BA1D70321BC}" dt="2023-09-10T07:30:16.610" v="3350" actId="22"/>
          <ac:picMkLst>
            <pc:docMk/>
            <pc:sldMk cId="475000119" sldId="453"/>
            <ac:picMk id="5" creationId="{867EBEBC-968C-A131-E2EF-4ED835CE1251}"/>
          </ac:picMkLst>
        </pc:picChg>
        <pc:picChg chg="add mod">
          <ac:chgData name="Bar Weiss" userId="f1aa920c-6ab1-4ae3-bb20-d7ab45c94102" providerId="ADAL" clId="{FD5C31FC-B4EA-408A-A837-4BA1D70321BC}" dt="2023-09-10T07:30:25.879" v="3355" actId="1076"/>
          <ac:picMkLst>
            <pc:docMk/>
            <pc:sldMk cId="475000119" sldId="453"/>
            <ac:picMk id="7" creationId="{7A3F8CC6-D645-57EE-863B-07378E9BB8E3}"/>
          </ac:picMkLst>
        </pc:picChg>
      </pc:sldChg>
      <pc:sldChg chg="addSp modSp add del mod setBg">
        <pc:chgData name="Bar Weiss" userId="f1aa920c-6ab1-4ae3-bb20-d7ab45c94102" providerId="ADAL" clId="{FD5C31FC-B4EA-408A-A837-4BA1D70321BC}" dt="2023-09-19T06:28:10.467" v="6927" actId="47"/>
        <pc:sldMkLst>
          <pc:docMk/>
          <pc:sldMk cId="1694464545" sldId="454"/>
        </pc:sldMkLst>
        <pc:spChg chg="mod">
          <ac:chgData name="Bar Weiss" userId="f1aa920c-6ab1-4ae3-bb20-d7ab45c94102" providerId="ADAL" clId="{FD5C31FC-B4EA-408A-A837-4BA1D70321BC}" dt="2023-09-19T06:24:46.676" v="6921" actId="26606"/>
          <ac:spMkLst>
            <pc:docMk/>
            <pc:sldMk cId="1694464545" sldId="454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9T06:24:46.676" v="6921" actId="26606"/>
          <ac:spMkLst>
            <pc:docMk/>
            <pc:sldMk cId="1694464545" sldId="454"/>
            <ac:spMk id="3" creationId="{8E79C631-3D03-D140-3876-CEBD87D42761}"/>
          </ac:spMkLst>
        </pc:spChg>
        <pc:spChg chg="add">
          <ac:chgData name="Bar Weiss" userId="f1aa920c-6ab1-4ae3-bb20-d7ab45c94102" providerId="ADAL" clId="{FD5C31FC-B4EA-408A-A837-4BA1D70321BC}" dt="2023-09-19T06:24:46.676" v="6921" actId="26606"/>
          <ac:spMkLst>
            <pc:docMk/>
            <pc:sldMk cId="1694464545" sldId="454"/>
            <ac:spMk id="10" creationId="{131BAD53-4E89-4F62-BBB7-26359763ED39}"/>
          </ac:spMkLst>
        </pc:spChg>
        <pc:spChg chg="add">
          <ac:chgData name="Bar Weiss" userId="f1aa920c-6ab1-4ae3-bb20-d7ab45c94102" providerId="ADAL" clId="{FD5C31FC-B4EA-408A-A837-4BA1D70321BC}" dt="2023-09-19T06:24:46.676" v="6921" actId="26606"/>
          <ac:spMkLst>
            <pc:docMk/>
            <pc:sldMk cId="1694464545" sldId="454"/>
            <ac:spMk id="12" creationId="{62756DA2-40EB-4C6F-B962-5822FFB54FB6}"/>
          </ac:spMkLst>
        </pc:spChg>
        <pc:picChg chg="add mod">
          <ac:chgData name="Bar Weiss" userId="f1aa920c-6ab1-4ae3-bb20-d7ab45c94102" providerId="ADAL" clId="{FD5C31FC-B4EA-408A-A837-4BA1D70321BC}" dt="2023-09-19T06:24:46.676" v="6921" actId="26606"/>
          <ac:picMkLst>
            <pc:docMk/>
            <pc:sldMk cId="1694464545" sldId="454"/>
            <ac:picMk id="5" creationId="{62866E65-31F1-8190-5511-0251102F5603}"/>
          </ac:picMkLst>
        </pc:picChg>
      </pc:sldChg>
      <pc:sldChg chg="addSp delSp modSp add mod">
        <pc:chgData name="Bar Weiss" userId="f1aa920c-6ab1-4ae3-bb20-d7ab45c94102" providerId="ADAL" clId="{FD5C31FC-B4EA-408A-A837-4BA1D70321BC}" dt="2023-09-10T08:34:23.197" v="3645" actId="1076"/>
        <pc:sldMkLst>
          <pc:docMk/>
          <pc:sldMk cId="2224976313" sldId="455"/>
        </pc:sldMkLst>
        <pc:spChg chg="mod">
          <ac:chgData name="Bar Weiss" userId="f1aa920c-6ab1-4ae3-bb20-d7ab45c94102" providerId="ADAL" clId="{FD5C31FC-B4EA-408A-A837-4BA1D70321BC}" dt="2023-09-10T08:30:01.316" v="3494" actId="20577"/>
          <ac:spMkLst>
            <pc:docMk/>
            <pc:sldMk cId="2224976313" sldId="455"/>
            <ac:spMk id="2" creationId="{38BB64EC-D156-971F-67F3-97661FFD877D}"/>
          </ac:spMkLst>
        </pc:spChg>
        <pc:spChg chg="add del mod">
          <ac:chgData name="Bar Weiss" userId="f1aa920c-6ab1-4ae3-bb20-d7ab45c94102" providerId="ADAL" clId="{FD5C31FC-B4EA-408A-A837-4BA1D70321BC}" dt="2023-09-10T08:34:08.031" v="3639" actId="20577"/>
          <ac:spMkLst>
            <pc:docMk/>
            <pc:sldMk cId="2224976313" sldId="455"/>
            <ac:spMk id="3" creationId="{8E79C631-3D03-D140-3876-CEBD87D42761}"/>
          </ac:spMkLst>
        </pc:spChg>
        <pc:picChg chg="add del mod ord">
          <ac:chgData name="Bar Weiss" userId="f1aa920c-6ab1-4ae3-bb20-d7ab45c94102" providerId="ADAL" clId="{FD5C31FC-B4EA-408A-A837-4BA1D70321BC}" dt="2023-09-10T08:30:20.577" v="3497" actId="22"/>
          <ac:picMkLst>
            <pc:docMk/>
            <pc:sldMk cId="2224976313" sldId="455"/>
            <ac:picMk id="5" creationId="{8AEC408C-851E-93AB-BB1D-322AD16B552C}"/>
          </ac:picMkLst>
        </pc:picChg>
        <pc:picChg chg="add mod">
          <ac:chgData name="Bar Weiss" userId="f1aa920c-6ab1-4ae3-bb20-d7ab45c94102" providerId="ADAL" clId="{FD5C31FC-B4EA-408A-A837-4BA1D70321BC}" dt="2023-09-10T08:32:35.732" v="3600" actId="1076"/>
          <ac:picMkLst>
            <pc:docMk/>
            <pc:sldMk cId="2224976313" sldId="455"/>
            <ac:picMk id="7" creationId="{EFD98398-C7CB-AC53-ADF0-936BC88CC6FE}"/>
          </ac:picMkLst>
        </pc:picChg>
        <pc:picChg chg="add del">
          <ac:chgData name="Bar Weiss" userId="f1aa920c-6ab1-4ae3-bb20-d7ab45c94102" providerId="ADAL" clId="{FD5C31FC-B4EA-408A-A837-4BA1D70321BC}" dt="2023-09-10T08:32:07.997" v="3584" actId="22"/>
          <ac:picMkLst>
            <pc:docMk/>
            <pc:sldMk cId="2224976313" sldId="455"/>
            <ac:picMk id="9" creationId="{AE27380A-C6C3-C3D5-C3A2-0596E0A5B778}"/>
          </ac:picMkLst>
        </pc:picChg>
        <pc:picChg chg="add mod">
          <ac:chgData name="Bar Weiss" userId="f1aa920c-6ab1-4ae3-bb20-d7ab45c94102" providerId="ADAL" clId="{FD5C31FC-B4EA-408A-A837-4BA1D70321BC}" dt="2023-09-10T08:33:55.241" v="3603" actId="1076"/>
          <ac:picMkLst>
            <pc:docMk/>
            <pc:sldMk cId="2224976313" sldId="455"/>
            <ac:picMk id="11" creationId="{81D9CA96-3C72-D679-7C0C-03419BFB287B}"/>
          </ac:picMkLst>
        </pc:picChg>
        <pc:picChg chg="add mod">
          <ac:chgData name="Bar Weiss" userId="f1aa920c-6ab1-4ae3-bb20-d7ab45c94102" providerId="ADAL" clId="{FD5C31FC-B4EA-408A-A837-4BA1D70321BC}" dt="2023-09-10T08:34:23.197" v="3645" actId="1076"/>
          <ac:picMkLst>
            <pc:docMk/>
            <pc:sldMk cId="2224976313" sldId="455"/>
            <ac:picMk id="13" creationId="{8B5BC332-B5DB-52E4-A827-07926C1AC3FA}"/>
          </ac:picMkLst>
        </pc:picChg>
      </pc:sldChg>
      <pc:sldChg chg="addSp delSp modSp add mod">
        <pc:chgData name="Bar Weiss" userId="f1aa920c-6ab1-4ae3-bb20-d7ab45c94102" providerId="ADAL" clId="{FD5C31FC-B4EA-408A-A837-4BA1D70321BC}" dt="2023-09-10T08:42:05.223" v="3873" actId="20577"/>
        <pc:sldMkLst>
          <pc:docMk/>
          <pc:sldMk cId="1057309742" sldId="456"/>
        </pc:sldMkLst>
        <pc:spChg chg="mod">
          <ac:chgData name="Bar Weiss" userId="f1aa920c-6ab1-4ae3-bb20-d7ab45c94102" providerId="ADAL" clId="{FD5C31FC-B4EA-408A-A837-4BA1D70321BC}" dt="2023-09-10T08:37:04.005" v="3676" actId="20577"/>
          <ac:spMkLst>
            <pc:docMk/>
            <pc:sldMk cId="1057309742" sldId="456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0T08:42:05.223" v="3873" actId="20577"/>
          <ac:spMkLst>
            <pc:docMk/>
            <pc:sldMk cId="1057309742" sldId="456"/>
            <ac:spMk id="3" creationId="{8E79C631-3D03-D140-3876-CEBD87D42761}"/>
          </ac:spMkLst>
        </pc:spChg>
        <pc:picChg chg="add mod">
          <ac:chgData name="Bar Weiss" userId="f1aa920c-6ab1-4ae3-bb20-d7ab45c94102" providerId="ADAL" clId="{FD5C31FC-B4EA-408A-A837-4BA1D70321BC}" dt="2023-09-10T08:40:43.092" v="3779" actId="1076"/>
          <ac:picMkLst>
            <pc:docMk/>
            <pc:sldMk cId="1057309742" sldId="456"/>
            <ac:picMk id="5" creationId="{BC09CC4E-4098-1703-101C-BD84D71A5C9B}"/>
          </ac:picMkLst>
        </pc:picChg>
        <pc:picChg chg="add del mod">
          <ac:chgData name="Bar Weiss" userId="f1aa920c-6ab1-4ae3-bb20-d7ab45c94102" providerId="ADAL" clId="{FD5C31FC-B4EA-408A-A837-4BA1D70321BC}" dt="2023-09-10T08:40:49.860" v="3782" actId="478"/>
          <ac:picMkLst>
            <pc:docMk/>
            <pc:sldMk cId="1057309742" sldId="456"/>
            <ac:picMk id="6" creationId="{0BB78288-9663-68F3-0B9D-99BE8F287ED5}"/>
          </ac:picMkLst>
        </pc:picChg>
        <pc:picChg chg="add mod">
          <ac:chgData name="Bar Weiss" userId="f1aa920c-6ab1-4ae3-bb20-d7ab45c94102" providerId="ADAL" clId="{FD5C31FC-B4EA-408A-A837-4BA1D70321BC}" dt="2023-09-10T08:40:50.082" v="3783"/>
          <ac:picMkLst>
            <pc:docMk/>
            <pc:sldMk cId="1057309742" sldId="456"/>
            <ac:picMk id="7" creationId="{F6E4CBE5-8AED-758D-D6BA-4020EC01B19F}"/>
          </ac:picMkLst>
        </pc:picChg>
      </pc:sldChg>
      <pc:sldChg chg="addSp modSp add del mod ord">
        <pc:chgData name="Bar Weiss" userId="f1aa920c-6ab1-4ae3-bb20-d7ab45c94102" providerId="ADAL" clId="{FD5C31FC-B4EA-408A-A837-4BA1D70321BC}" dt="2023-09-20T06:57:50.345" v="8924" actId="47"/>
        <pc:sldMkLst>
          <pc:docMk/>
          <pc:sldMk cId="4277366550" sldId="457"/>
        </pc:sldMkLst>
        <pc:spChg chg="mod">
          <ac:chgData name="Bar Weiss" userId="f1aa920c-6ab1-4ae3-bb20-d7ab45c94102" providerId="ADAL" clId="{FD5C31FC-B4EA-408A-A837-4BA1D70321BC}" dt="2023-09-10T08:48:25.989" v="3903" actId="20577"/>
          <ac:spMkLst>
            <pc:docMk/>
            <pc:sldMk cId="4277366550" sldId="457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0T08:47:37.101" v="3884" actId="20577"/>
          <ac:spMkLst>
            <pc:docMk/>
            <pc:sldMk cId="4277366550" sldId="457"/>
            <ac:spMk id="3" creationId="{8E79C631-3D03-D140-3876-CEBD87D42761}"/>
          </ac:spMkLst>
        </pc:spChg>
        <pc:picChg chg="add mod">
          <ac:chgData name="Bar Weiss" userId="f1aa920c-6ab1-4ae3-bb20-d7ab45c94102" providerId="ADAL" clId="{FD5C31FC-B4EA-408A-A837-4BA1D70321BC}" dt="2023-09-10T08:48:17.039" v="3897" actId="1076"/>
          <ac:picMkLst>
            <pc:docMk/>
            <pc:sldMk cId="4277366550" sldId="457"/>
            <ac:picMk id="5" creationId="{63D637B5-B4FA-5989-65F1-7D617292D188}"/>
          </ac:picMkLst>
        </pc:picChg>
        <pc:picChg chg="add mod">
          <ac:chgData name="Bar Weiss" userId="f1aa920c-6ab1-4ae3-bb20-d7ab45c94102" providerId="ADAL" clId="{FD5C31FC-B4EA-408A-A837-4BA1D70321BC}" dt="2023-09-10T08:48:12.692" v="3896" actId="1076"/>
          <ac:picMkLst>
            <pc:docMk/>
            <pc:sldMk cId="4277366550" sldId="457"/>
            <ac:picMk id="7" creationId="{BBC3B9B9-3627-D3B4-0886-B1D112864E7F}"/>
          </ac:picMkLst>
        </pc:picChg>
      </pc:sldChg>
      <pc:sldChg chg="addSp delSp modSp add del mod ord">
        <pc:chgData name="Bar Weiss" userId="f1aa920c-6ab1-4ae3-bb20-d7ab45c94102" providerId="ADAL" clId="{FD5C31FC-B4EA-408A-A837-4BA1D70321BC}" dt="2023-09-20T06:57:50.345" v="8924" actId="47"/>
        <pc:sldMkLst>
          <pc:docMk/>
          <pc:sldMk cId="520256153" sldId="458"/>
        </pc:sldMkLst>
        <pc:spChg chg="mod">
          <ac:chgData name="Bar Weiss" userId="f1aa920c-6ab1-4ae3-bb20-d7ab45c94102" providerId="ADAL" clId="{FD5C31FC-B4EA-408A-A837-4BA1D70321BC}" dt="2023-09-10T11:36:17.945" v="4412" actId="20577"/>
          <ac:spMkLst>
            <pc:docMk/>
            <pc:sldMk cId="520256153" sldId="458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0T11:36:00.649" v="4409" actId="12"/>
          <ac:spMkLst>
            <pc:docMk/>
            <pc:sldMk cId="520256153" sldId="458"/>
            <ac:spMk id="3" creationId="{8E79C631-3D03-D140-3876-CEBD87D42761}"/>
          </ac:spMkLst>
        </pc:spChg>
        <pc:picChg chg="add del">
          <ac:chgData name="Bar Weiss" userId="f1aa920c-6ab1-4ae3-bb20-d7ab45c94102" providerId="ADAL" clId="{FD5C31FC-B4EA-408A-A837-4BA1D70321BC}" dt="2023-09-10T11:35:16.141" v="4385" actId="22"/>
          <ac:picMkLst>
            <pc:docMk/>
            <pc:sldMk cId="520256153" sldId="458"/>
            <ac:picMk id="5" creationId="{08C63739-14FD-35E5-F2BD-5C3273D67BEE}"/>
          </ac:picMkLst>
        </pc:picChg>
        <pc:picChg chg="add mod">
          <ac:chgData name="Bar Weiss" userId="f1aa920c-6ab1-4ae3-bb20-d7ab45c94102" providerId="ADAL" clId="{FD5C31FC-B4EA-408A-A837-4BA1D70321BC}" dt="2023-09-10T11:36:09.724" v="4411" actId="1076"/>
          <ac:picMkLst>
            <pc:docMk/>
            <pc:sldMk cId="520256153" sldId="458"/>
            <ac:picMk id="7" creationId="{0CE6E72F-AF81-5451-F8FC-43905AF99E04}"/>
          </ac:picMkLst>
        </pc:picChg>
      </pc:sldChg>
      <pc:sldChg chg="addSp delSp modSp add mod setBg">
        <pc:chgData name="Bar Weiss" userId="f1aa920c-6ab1-4ae3-bb20-d7ab45c94102" providerId="ADAL" clId="{FD5C31FC-B4EA-408A-A837-4BA1D70321BC}" dt="2023-09-10T12:23:14.782" v="4782" actId="26606"/>
        <pc:sldMkLst>
          <pc:docMk/>
          <pc:sldMk cId="2236401192" sldId="459"/>
        </pc:sldMkLst>
        <pc:spChg chg="mod">
          <ac:chgData name="Bar Weiss" userId="f1aa920c-6ab1-4ae3-bb20-d7ab45c94102" providerId="ADAL" clId="{FD5C31FC-B4EA-408A-A837-4BA1D70321BC}" dt="2023-09-10T12:23:14.782" v="4782" actId="26606"/>
          <ac:spMkLst>
            <pc:docMk/>
            <pc:sldMk cId="2236401192" sldId="459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0T12:23:14.782" v="4782" actId="26606"/>
          <ac:spMkLst>
            <pc:docMk/>
            <pc:sldMk cId="2236401192" sldId="459"/>
            <ac:spMk id="3" creationId="{8E79C631-3D03-D140-3876-CEBD87D42761}"/>
          </ac:spMkLst>
        </pc:spChg>
        <pc:spChg chg="add del">
          <ac:chgData name="Bar Weiss" userId="f1aa920c-6ab1-4ae3-bb20-d7ab45c94102" providerId="ADAL" clId="{FD5C31FC-B4EA-408A-A837-4BA1D70321BC}" dt="2023-09-10T12:23:14.782" v="4782" actId="26606"/>
          <ac:spMkLst>
            <pc:docMk/>
            <pc:sldMk cId="2236401192" sldId="459"/>
            <ac:spMk id="13" creationId="{A7AE9375-4664-4DB2-922D-2782A6E439AC}"/>
          </ac:spMkLst>
        </pc:spChg>
        <pc:spChg chg="add del">
          <ac:chgData name="Bar Weiss" userId="f1aa920c-6ab1-4ae3-bb20-d7ab45c94102" providerId="ADAL" clId="{FD5C31FC-B4EA-408A-A837-4BA1D70321BC}" dt="2023-09-10T12:23:14.782" v="4782" actId="26606"/>
          <ac:spMkLst>
            <pc:docMk/>
            <pc:sldMk cId="2236401192" sldId="459"/>
            <ac:spMk id="17" creationId="{C87417AF-190E-4D6E-AFA6-7D3E84B0B430}"/>
          </ac:spMkLst>
        </pc:spChg>
        <pc:spChg chg="add del">
          <ac:chgData name="Bar Weiss" userId="f1aa920c-6ab1-4ae3-bb20-d7ab45c94102" providerId="ADAL" clId="{FD5C31FC-B4EA-408A-A837-4BA1D70321BC}" dt="2023-09-10T12:23:14.782" v="4782" actId="26606"/>
          <ac:spMkLst>
            <pc:docMk/>
            <pc:sldMk cId="2236401192" sldId="459"/>
            <ac:spMk id="19" creationId="{80B30ED8-273E-4C07-8568-2FE5CC5C483D}"/>
          </ac:spMkLst>
        </pc:spChg>
        <pc:picChg chg="add del mod">
          <ac:chgData name="Bar Weiss" userId="f1aa920c-6ab1-4ae3-bb20-d7ab45c94102" providerId="ADAL" clId="{FD5C31FC-B4EA-408A-A837-4BA1D70321BC}" dt="2023-09-10T12:22:32.788" v="4776" actId="478"/>
          <ac:picMkLst>
            <pc:docMk/>
            <pc:sldMk cId="2236401192" sldId="459"/>
            <ac:picMk id="4" creationId="{68C92EDD-A767-E7D1-BDFD-085F12A66EC8}"/>
          </ac:picMkLst>
        </pc:picChg>
        <pc:picChg chg="add mod ord">
          <ac:chgData name="Bar Weiss" userId="f1aa920c-6ab1-4ae3-bb20-d7ab45c94102" providerId="ADAL" clId="{FD5C31FC-B4EA-408A-A837-4BA1D70321BC}" dt="2023-09-10T12:23:14.782" v="4782" actId="26606"/>
          <ac:picMkLst>
            <pc:docMk/>
            <pc:sldMk cId="2236401192" sldId="459"/>
            <ac:picMk id="6" creationId="{2B8F6B2B-83C0-32B3-C305-B1AEA1F5B326}"/>
          </ac:picMkLst>
        </pc:picChg>
        <pc:picChg chg="add mod">
          <ac:chgData name="Bar Weiss" userId="f1aa920c-6ab1-4ae3-bb20-d7ab45c94102" providerId="ADAL" clId="{FD5C31FC-B4EA-408A-A837-4BA1D70321BC}" dt="2023-09-10T12:23:14.782" v="4782" actId="26606"/>
          <ac:picMkLst>
            <pc:docMk/>
            <pc:sldMk cId="2236401192" sldId="459"/>
            <ac:picMk id="8" creationId="{63910E99-D539-CF73-7065-F5B01A4DA287}"/>
          </ac:picMkLst>
        </pc:picChg>
        <pc:cxnChg chg="add del">
          <ac:chgData name="Bar Weiss" userId="f1aa920c-6ab1-4ae3-bb20-d7ab45c94102" providerId="ADAL" clId="{FD5C31FC-B4EA-408A-A837-4BA1D70321BC}" dt="2023-09-10T12:23:14.782" v="4782" actId="26606"/>
          <ac:cxnSpMkLst>
            <pc:docMk/>
            <pc:sldMk cId="2236401192" sldId="459"/>
            <ac:cxnSpMk id="15" creationId="{EE504C98-6397-41C1-A8D8-2D9C4ED307E0}"/>
          </ac:cxnSpMkLst>
        </pc:cxnChg>
      </pc:sldChg>
      <pc:sldChg chg="addSp delSp modSp add mod setBg">
        <pc:chgData name="Bar Weiss" userId="f1aa920c-6ab1-4ae3-bb20-d7ab45c94102" providerId="ADAL" clId="{FD5C31FC-B4EA-408A-A837-4BA1D70321BC}" dt="2023-09-10T12:33:27.748" v="4999" actId="1035"/>
        <pc:sldMkLst>
          <pc:docMk/>
          <pc:sldMk cId="343531065" sldId="460"/>
        </pc:sldMkLst>
        <pc:spChg chg="mod">
          <ac:chgData name="Bar Weiss" userId="f1aa920c-6ab1-4ae3-bb20-d7ab45c94102" providerId="ADAL" clId="{FD5C31FC-B4EA-408A-A837-4BA1D70321BC}" dt="2023-09-10T12:33:19.498" v="4981" actId="26606"/>
          <ac:spMkLst>
            <pc:docMk/>
            <pc:sldMk cId="343531065" sldId="460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0T12:33:19.498" v="4981" actId="26606"/>
          <ac:spMkLst>
            <pc:docMk/>
            <pc:sldMk cId="343531065" sldId="460"/>
            <ac:spMk id="3" creationId="{8E79C631-3D03-D140-3876-CEBD87D42761}"/>
          </ac:spMkLst>
        </pc:spChg>
        <pc:spChg chg="add del">
          <ac:chgData name="Bar Weiss" userId="f1aa920c-6ab1-4ae3-bb20-d7ab45c94102" providerId="ADAL" clId="{FD5C31FC-B4EA-408A-A837-4BA1D70321BC}" dt="2023-09-10T12:33:19.498" v="4981" actId="26606"/>
          <ac:spMkLst>
            <pc:docMk/>
            <pc:sldMk cId="343531065" sldId="460"/>
            <ac:spMk id="14" creationId="{69D47016-023F-44BD-981C-50E7A10A6609}"/>
          </ac:spMkLst>
        </pc:spChg>
        <pc:spChg chg="add del">
          <ac:chgData name="Bar Weiss" userId="f1aa920c-6ab1-4ae3-bb20-d7ab45c94102" providerId="ADAL" clId="{FD5C31FC-B4EA-408A-A837-4BA1D70321BC}" dt="2023-09-10T12:33:19.498" v="4981" actId="26606"/>
          <ac:spMkLst>
            <pc:docMk/>
            <pc:sldMk cId="343531065" sldId="460"/>
            <ac:spMk id="16" creationId="{6D8B37B0-0682-433E-BC8D-498C04ABD9A7}"/>
          </ac:spMkLst>
        </pc:spChg>
        <pc:picChg chg="add del">
          <ac:chgData name="Bar Weiss" userId="f1aa920c-6ab1-4ae3-bb20-d7ab45c94102" providerId="ADAL" clId="{FD5C31FC-B4EA-408A-A837-4BA1D70321BC}" dt="2023-09-10T12:28:55.440" v="4974" actId="22"/>
          <ac:picMkLst>
            <pc:docMk/>
            <pc:sldMk cId="343531065" sldId="460"/>
            <ac:picMk id="5" creationId="{51F636FA-A1FF-4B19-FECA-859A4964A514}"/>
          </ac:picMkLst>
        </pc:picChg>
        <pc:picChg chg="add mod ord">
          <ac:chgData name="Bar Weiss" userId="f1aa920c-6ab1-4ae3-bb20-d7ab45c94102" providerId="ADAL" clId="{FD5C31FC-B4EA-408A-A837-4BA1D70321BC}" dt="2023-09-10T12:33:27.748" v="4999" actId="1035"/>
          <ac:picMkLst>
            <pc:docMk/>
            <pc:sldMk cId="343531065" sldId="460"/>
            <ac:picMk id="7" creationId="{CB476F20-F78D-BE94-C17D-BF59DD2F848C}"/>
          </ac:picMkLst>
        </pc:picChg>
        <pc:picChg chg="add mod">
          <ac:chgData name="Bar Weiss" userId="f1aa920c-6ab1-4ae3-bb20-d7ab45c94102" providerId="ADAL" clId="{FD5C31FC-B4EA-408A-A837-4BA1D70321BC}" dt="2023-09-10T12:33:27.748" v="4999" actId="1035"/>
          <ac:picMkLst>
            <pc:docMk/>
            <pc:sldMk cId="343531065" sldId="460"/>
            <ac:picMk id="9" creationId="{01BBE487-CB66-A3CD-7651-1C0C19F7462B}"/>
          </ac:picMkLst>
        </pc:picChg>
      </pc:sldChg>
      <pc:sldChg chg="modSp add mod">
        <pc:chgData name="Bar Weiss" userId="f1aa920c-6ab1-4ae3-bb20-d7ab45c94102" providerId="ADAL" clId="{FD5C31FC-B4EA-408A-A837-4BA1D70321BC}" dt="2023-09-19T11:47:38.917" v="8283" actId="20577"/>
        <pc:sldMkLst>
          <pc:docMk/>
          <pc:sldMk cId="1740401130" sldId="461"/>
        </pc:sldMkLst>
        <pc:spChg chg="mod">
          <ac:chgData name="Bar Weiss" userId="f1aa920c-6ab1-4ae3-bb20-d7ab45c94102" providerId="ADAL" clId="{FD5C31FC-B4EA-408A-A837-4BA1D70321BC}" dt="2023-09-19T11:47:38.917" v="8283" actId="20577"/>
          <ac:spMkLst>
            <pc:docMk/>
            <pc:sldMk cId="1740401130" sldId="461"/>
            <ac:spMk id="3" creationId="{8E79C631-3D03-D140-3876-CEBD87D42761}"/>
          </ac:spMkLst>
        </pc:spChg>
      </pc:sldChg>
      <pc:sldChg chg="modSp add del mod">
        <pc:chgData name="Bar Weiss" userId="f1aa920c-6ab1-4ae3-bb20-d7ab45c94102" providerId="ADAL" clId="{FD5C31FC-B4EA-408A-A837-4BA1D70321BC}" dt="2023-09-16T11:21:49.685" v="6373" actId="2696"/>
        <pc:sldMkLst>
          <pc:docMk/>
          <pc:sldMk cId="2734696332" sldId="461"/>
        </pc:sldMkLst>
        <pc:spChg chg="mod">
          <ac:chgData name="Bar Weiss" userId="f1aa920c-6ab1-4ae3-bb20-d7ab45c94102" providerId="ADAL" clId="{FD5C31FC-B4EA-408A-A837-4BA1D70321BC}" dt="2023-09-10T14:07:26.734" v="5196" actId="20577"/>
          <ac:spMkLst>
            <pc:docMk/>
            <pc:sldMk cId="2734696332" sldId="461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0T14:14:13.031" v="5524" actId="20577"/>
          <ac:spMkLst>
            <pc:docMk/>
            <pc:sldMk cId="2734696332" sldId="461"/>
            <ac:spMk id="3" creationId="{8E79C631-3D03-D140-3876-CEBD87D42761}"/>
          </ac:spMkLst>
        </pc:spChg>
      </pc:sldChg>
      <pc:sldChg chg="add">
        <pc:chgData name="Bar Weiss" userId="f1aa920c-6ab1-4ae3-bb20-d7ab45c94102" providerId="ADAL" clId="{FD5C31FC-B4EA-408A-A837-4BA1D70321BC}" dt="2023-09-16T11:22:01.803" v="6374"/>
        <pc:sldMkLst>
          <pc:docMk/>
          <pc:sldMk cId="333791918" sldId="462"/>
        </pc:sldMkLst>
      </pc:sldChg>
      <pc:sldChg chg="new del">
        <pc:chgData name="Bar Weiss" userId="f1aa920c-6ab1-4ae3-bb20-d7ab45c94102" providerId="ADAL" clId="{FD5C31FC-B4EA-408A-A837-4BA1D70321BC}" dt="2023-09-10T08:29:53.242" v="3472" actId="47"/>
        <pc:sldMkLst>
          <pc:docMk/>
          <pc:sldMk cId="685104902" sldId="462"/>
        </pc:sldMkLst>
      </pc:sldChg>
      <pc:sldChg chg="addSp delSp modSp add del mod ord">
        <pc:chgData name="Bar Weiss" userId="f1aa920c-6ab1-4ae3-bb20-d7ab45c94102" providerId="ADAL" clId="{FD5C31FC-B4EA-408A-A837-4BA1D70321BC}" dt="2023-09-16T11:21:49.685" v="6373" actId="2696"/>
        <pc:sldMkLst>
          <pc:docMk/>
          <pc:sldMk cId="3767771814" sldId="462"/>
        </pc:sldMkLst>
        <pc:spChg chg="mod">
          <ac:chgData name="Bar Weiss" userId="f1aa920c-6ab1-4ae3-bb20-d7ab45c94102" providerId="ADAL" clId="{FD5C31FC-B4EA-408A-A837-4BA1D70321BC}" dt="2023-09-11T07:09:48.581" v="5581" actId="20577"/>
          <ac:spMkLst>
            <pc:docMk/>
            <pc:sldMk cId="3767771814" sldId="462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1T07:45:16.700" v="5655" actId="20577"/>
          <ac:spMkLst>
            <pc:docMk/>
            <pc:sldMk cId="3767771814" sldId="462"/>
            <ac:spMk id="3" creationId="{8E79C631-3D03-D140-3876-CEBD87D42761}"/>
          </ac:spMkLst>
        </pc:spChg>
        <pc:picChg chg="add mod">
          <ac:chgData name="Bar Weiss" userId="f1aa920c-6ab1-4ae3-bb20-d7ab45c94102" providerId="ADAL" clId="{FD5C31FC-B4EA-408A-A837-4BA1D70321BC}" dt="2023-09-11T07:45:02.047" v="5588" actId="1076"/>
          <ac:picMkLst>
            <pc:docMk/>
            <pc:sldMk cId="3767771814" sldId="462"/>
            <ac:picMk id="5" creationId="{228EBD9A-23AF-5937-692A-6DE105D2B43D}"/>
          </ac:picMkLst>
        </pc:picChg>
        <pc:picChg chg="add del mod">
          <ac:chgData name="Bar Weiss" userId="f1aa920c-6ab1-4ae3-bb20-d7ab45c94102" providerId="ADAL" clId="{FD5C31FC-B4EA-408A-A837-4BA1D70321BC}" dt="2023-09-11T08:11:55.247" v="5669" actId="478"/>
          <ac:picMkLst>
            <pc:docMk/>
            <pc:sldMk cId="3767771814" sldId="462"/>
            <ac:picMk id="7" creationId="{2EE72C40-3364-8DFB-1CEC-E652673BE3B8}"/>
          </ac:picMkLst>
        </pc:picChg>
      </pc:sldChg>
      <pc:sldChg chg="addSp delSp modSp add del mod">
        <pc:chgData name="Bar Weiss" userId="f1aa920c-6ab1-4ae3-bb20-d7ab45c94102" providerId="ADAL" clId="{FD5C31FC-B4EA-408A-A837-4BA1D70321BC}" dt="2023-09-16T11:21:49.685" v="6373" actId="2696"/>
        <pc:sldMkLst>
          <pc:docMk/>
          <pc:sldMk cId="726453971" sldId="463"/>
        </pc:sldMkLst>
        <pc:spChg chg="mod">
          <ac:chgData name="Bar Weiss" userId="f1aa920c-6ab1-4ae3-bb20-d7ab45c94102" providerId="ADAL" clId="{FD5C31FC-B4EA-408A-A837-4BA1D70321BC}" dt="2023-09-11T08:19:59.824" v="5700" actId="20577"/>
          <ac:spMkLst>
            <pc:docMk/>
            <pc:sldMk cId="726453971" sldId="463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1T08:20:08.560" v="5706" actId="20577"/>
          <ac:spMkLst>
            <pc:docMk/>
            <pc:sldMk cId="726453971" sldId="463"/>
            <ac:spMk id="3" creationId="{8E79C631-3D03-D140-3876-CEBD87D42761}"/>
          </ac:spMkLst>
        </pc:spChg>
        <pc:picChg chg="add mod">
          <ac:chgData name="Bar Weiss" userId="f1aa920c-6ab1-4ae3-bb20-d7ab45c94102" providerId="ADAL" clId="{FD5C31FC-B4EA-408A-A837-4BA1D70321BC}" dt="2023-09-11T08:20:38.553" v="5720" actId="1076"/>
          <ac:picMkLst>
            <pc:docMk/>
            <pc:sldMk cId="726453971" sldId="463"/>
            <ac:picMk id="5" creationId="{347FB907-D73A-9368-FB0A-FB0E70C52B08}"/>
          </ac:picMkLst>
        </pc:picChg>
        <pc:picChg chg="add del">
          <ac:chgData name="Bar Weiss" userId="f1aa920c-6ab1-4ae3-bb20-d7ab45c94102" providerId="ADAL" clId="{FD5C31FC-B4EA-408A-A837-4BA1D70321BC}" dt="2023-09-11T08:20:20.342" v="5709" actId="22"/>
          <ac:picMkLst>
            <pc:docMk/>
            <pc:sldMk cId="726453971" sldId="463"/>
            <ac:picMk id="7" creationId="{4929FF99-F683-0D4A-2CED-70C06BDEE019}"/>
          </ac:picMkLst>
        </pc:picChg>
        <pc:picChg chg="add mod">
          <ac:chgData name="Bar Weiss" userId="f1aa920c-6ab1-4ae3-bb20-d7ab45c94102" providerId="ADAL" clId="{FD5C31FC-B4EA-408A-A837-4BA1D70321BC}" dt="2023-09-11T08:20:29.377" v="5716" actId="1076"/>
          <ac:picMkLst>
            <pc:docMk/>
            <pc:sldMk cId="726453971" sldId="463"/>
            <ac:picMk id="9" creationId="{01293D46-82CD-101A-FADE-5F25FD2ED587}"/>
          </ac:picMkLst>
        </pc:picChg>
      </pc:sldChg>
      <pc:sldChg chg="add">
        <pc:chgData name="Bar Weiss" userId="f1aa920c-6ab1-4ae3-bb20-d7ab45c94102" providerId="ADAL" clId="{FD5C31FC-B4EA-408A-A837-4BA1D70321BC}" dt="2023-09-16T11:22:01.803" v="6374"/>
        <pc:sldMkLst>
          <pc:docMk/>
          <pc:sldMk cId="2046262982" sldId="463"/>
        </pc:sldMkLst>
      </pc:sldChg>
      <pc:sldChg chg="addSp delSp modSp add mod">
        <pc:chgData name="Bar Weiss" userId="f1aa920c-6ab1-4ae3-bb20-d7ab45c94102" providerId="ADAL" clId="{FD5C31FC-B4EA-408A-A837-4BA1D70321BC}" dt="2023-09-18T11:33:30.096" v="6615" actId="20577"/>
        <pc:sldMkLst>
          <pc:docMk/>
          <pc:sldMk cId="1697249518" sldId="464"/>
        </pc:sldMkLst>
        <pc:spChg chg="mod">
          <ac:chgData name="Bar Weiss" userId="f1aa920c-6ab1-4ae3-bb20-d7ab45c94102" providerId="ADAL" clId="{FD5C31FC-B4EA-408A-A837-4BA1D70321BC}" dt="2023-09-18T11:33:30.096" v="6615" actId="20577"/>
          <ac:spMkLst>
            <pc:docMk/>
            <pc:sldMk cId="1697249518" sldId="464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1T08:37:56.634" v="6097" actId="20577"/>
          <ac:spMkLst>
            <pc:docMk/>
            <pc:sldMk cId="1697249518" sldId="464"/>
            <ac:spMk id="3" creationId="{8E79C631-3D03-D140-3876-CEBD87D42761}"/>
          </ac:spMkLst>
        </pc:spChg>
        <pc:picChg chg="add del">
          <ac:chgData name="Bar Weiss" userId="f1aa920c-6ab1-4ae3-bb20-d7ab45c94102" providerId="ADAL" clId="{FD5C31FC-B4EA-408A-A837-4BA1D70321BC}" dt="2023-09-11T08:21:53.717" v="5752" actId="478"/>
          <ac:picMkLst>
            <pc:docMk/>
            <pc:sldMk cId="1697249518" sldId="464"/>
            <ac:picMk id="5" creationId="{98B61435-63B6-EAAD-4B3D-713C8F1E3840}"/>
          </ac:picMkLst>
        </pc:picChg>
        <pc:picChg chg="add del mod">
          <ac:chgData name="Bar Weiss" userId="f1aa920c-6ab1-4ae3-bb20-d7ab45c94102" providerId="ADAL" clId="{FD5C31FC-B4EA-408A-A837-4BA1D70321BC}" dt="2023-09-11T08:26:57.599" v="5757" actId="478"/>
          <ac:picMkLst>
            <pc:docMk/>
            <pc:sldMk cId="1697249518" sldId="464"/>
            <ac:picMk id="7" creationId="{3745142B-8163-816F-530B-26C8BFAB8056}"/>
          </ac:picMkLst>
        </pc:picChg>
      </pc:sldChg>
      <pc:sldChg chg="add del">
        <pc:chgData name="Bar Weiss" userId="f1aa920c-6ab1-4ae3-bb20-d7ab45c94102" providerId="ADAL" clId="{FD5C31FC-B4EA-408A-A837-4BA1D70321BC}" dt="2023-09-16T11:24:14.893" v="6451" actId="47"/>
        <pc:sldMkLst>
          <pc:docMk/>
          <pc:sldMk cId="4116319795" sldId="465"/>
        </pc:sldMkLst>
      </pc:sldChg>
      <pc:sldChg chg="addSp delSp modSp new mod setBg">
        <pc:chgData name="Bar Weiss" userId="f1aa920c-6ab1-4ae3-bb20-d7ab45c94102" providerId="ADAL" clId="{FD5C31FC-B4EA-408A-A837-4BA1D70321BC}" dt="2023-09-16T09:21:37.914" v="6215" actId="26606"/>
        <pc:sldMkLst>
          <pc:docMk/>
          <pc:sldMk cId="2561990537" sldId="466"/>
        </pc:sldMkLst>
        <pc:spChg chg="mod">
          <ac:chgData name="Bar Weiss" userId="f1aa920c-6ab1-4ae3-bb20-d7ab45c94102" providerId="ADAL" clId="{FD5C31FC-B4EA-408A-A837-4BA1D70321BC}" dt="2023-09-16T09:21:37.914" v="6215" actId="26606"/>
          <ac:spMkLst>
            <pc:docMk/>
            <pc:sldMk cId="2561990537" sldId="466"/>
            <ac:spMk id="2" creationId="{3B495FCB-C845-2131-7B75-2977BFC81310}"/>
          </ac:spMkLst>
        </pc:spChg>
        <pc:spChg chg="del">
          <ac:chgData name="Bar Weiss" userId="f1aa920c-6ab1-4ae3-bb20-d7ab45c94102" providerId="ADAL" clId="{FD5C31FC-B4EA-408A-A837-4BA1D70321BC}" dt="2023-09-16T09:21:37.914" v="6215" actId="26606"/>
          <ac:spMkLst>
            <pc:docMk/>
            <pc:sldMk cId="2561990537" sldId="466"/>
            <ac:spMk id="3" creationId="{C40A3F1B-831A-1F0B-431D-BE8F850A1811}"/>
          </ac:spMkLst>
        </pc:spChg>
        <pc:spChg chg="add">
          <ac:chgData name="Bar Weiss" userId="f1aa920c-6ab1-4ae3-bb20-d7ab45c94102" providerId="ADAL" clId="{FD5C31FC-B4EA-408A-A837-4BA1D70321BC}" dt="2023-09-16T09:21:37.914" v="6215" actId="26606"/>
          <ac:spMkLst>
            <pc:docMk/>
            <pc:sldMk cId="2561990537" sldId="466"/>
            <ac:spMk id="9" creationId="{4D60F200-5EB0-B223-2439-C96C67F0FEE1}"/>
          </ac:spMkLst>
        </pc:spChg>
        <pc:grpChg chg="add">
          <ac:chgData name="Bar Weiss" userId="f1aa920c-6ab1-4ae3-bb20-d7ab45c94102" providerId="ADAL" clId="{FD5C31FC-B4EA-408A-A837-4BA1D70321BC}" dt="2023-09-16T09:21:37.914" v="6215" actId="26606"/>
          <ac:grpSpMkLst>
            <pc:docMk/>
            <pc:sldMk cId="2561990537" sldId="466"/>
            <ac:grpSpMk id="11" creationId="{04AB702C-9893-C42C-D0C4-EE625AAD0361}"/>
          </ac:grpSpMkLst>
        </pc:grpChg>
        <pc:picChg chg="add">
          <ac:chgData name="Bar Weiss" userId="f1aa920c-6ab1-4ae3-bb20-d7ab45c94102" providerId="ADAL" clId="{FD5C31FC-B4EA-408A-A837-4BA1D70321BC}" dt="2023-09-16T09:21:37.914" v="6215" actId="26606"/>
          <ac:picMkLst>
            <pc:docMk/>
            <pc:sldMk cId="2561990537" sldId="466"/>
            <ac:picMk id="5" creationId="{3D18E2DE-FD59-66D6-3ED0-01FECD530158}"/>
          </ac:picMkLst>
        </pc:picChg>
      </pc:sldChg>
      <pc:sldChg chg="add del">
        <pc:chgData name="Bar Weiss" userId="f1aa920c-6ab1-4ae3-bb20-d7ab45c94102" providerId="ADAL" clId="{FD5C31FC-B4EA-408A-A837-4BA1D70321BC}" dt="2023-09-16T08:52:03.861" v="6198" actId="47"/>
        <pc:sldMkLst>
          <pc:docMk/>
          <pc:sldMk cId="4129788769" sldId="466"/>
        </pc:sldMkLst>
      </pc:sldChg>
      <pc:sldChg chg="add del">
        <pc:chgData name="Bar Weiss" userId="f1aa920c-6ab1-4ae3-bb20-d7ab45c94102" providerId="ADAL" clId="{FD5C31FC-B4EA-408A-A837-4BA1D70321BC}" dt="2023-09-16T08:52:03.861" v="6198" actId="47"/>
        <pc:sldMkLst>
          <pc:docMk/>
          <pc:sldMk cId="2768490127" sldId="467"/>
        </pc:sldMkLst>
      </pc:sldChg>
      <pc:sldChg chg="add del">
        <pc:chgData name="Bar Weiss" userId="f1aa920c-6ab1-4ae3-bb20-d7ab45c94102" providerId="ADAL" clId="{FD5C31FC-B4EA-408A-A837-4BA1D70321BC}" dt="2023-09-16T09:42:46.322" v="6313" actId="47"/>
        <pc:sldMkLst>
          <pc:docMk/>
          <pc:sldMk cId="2879591321" sldId="467"/>
        </pc:sldMkLst>
      </pc:sldChg>
      <pc:sldChg chg="add del">
        <pc:chgData name="Bar Weiss" userId="f1aa920c-6ab1-4ae3-bb20-d7ab45c94102" providerId="ADAL" clId="{FD5C31FC-B4EA-408A-A837-4BA1D70321BC}" dt="2023-09-16T08:52:03.861" v="6198" actId="47"/>
        <pc:sldMkLst>
          <pc:docMk/>
          <pc:sldMk cId="913345340" sldId="468"/>
        </pc:sldMkLst>
      </pc:sldChg>
      <pc:sldChg chg="add del">
        <pc:chgData name="Bar Weiss" userId="f1aa920c-6ab1-4ae3-bb20-d7ab45c94102" providerId="ADAL" clId="{FD5C31FC-B4EA-408A-A837-4BA1D70321BC}" dt="2023-09-16T09:42:46.322" v="6313" actId="47"/>
        <pc:sldMkLst>
          <pc:docMk/>
          <pc:sldMk cId="1080641023" sldId="468"/>
        </pc:sldMkLst>
      </pc:sldChg>
      <pc:sldChg chg="addSp delSp modSp add mod">
        <pc:chgData name="Bar Weiss" userId="f1aa920c-6ab1-4ae3-bb20-d7ab45c94102" providerId="ADAL" clId="{FD5C31FC-B4EA-408A-A837-4BA1D70321BC}" dt="2023-09-16T09:42:17.534" v="6312" actId="14100"/>
        <pc:sldMkLst>
          <pc:docMk/>
          <pc:sldMk cId="2275045468" sldId="469"/>
        </pc:sldMkLst>
        <pc:spChg chg="mod">
          <ac:chgData name="Bar Weiss" userId="f1aa920c-6ab1-4ae3-bb20-d7ab45c94102" providerId="ADAL" clId="{FD5C31FC-B4EA-408A-A837-4BA1D70321BC}" dt="2023-09-16T09:38:51.720" v="6247" actId="20577"/>
          <ac:spMkLst>
            <pc:docMk/>
            <pc:sldMk cId="2275045468" sldId="469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6T09:39:32.134" v="6262" actId="20577"/>
          <ac:spMkLst>
            <pc:docMk/>
            <pc:sldMk cId="2275045468" sldId="469"/>
            <ac:spMk id="3" creationId="{8E79C631-3D03-D140-3876-CEBD87D42761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6" creationId="{1A1884EE-1A19-44FA-2D40-2937E4A8F8EF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7" creationId="{8BB73318-F8F8-EEEB-70C2-BF847E389BA8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8" creationId="{5B079F72-2CFA-C4F0-6B93-0EA98F38389C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9" creationId="{C843FA39-36A2-7179-FD6D-A44B0F7162F7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10" creationId="{3F80D35A-4412-7FF8-8C8D-BE04D20E4E5A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11" creationId="{A41EA3F3-C348-E31C-9AE0-C0112E1AEBE7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12" creationId="{E5146042-BE86-A929-78D3-EF07D622BE98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13" creationId="{F1C753C8-B2AC-BDFE-EEBB-D3053FB526A7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14" creationId="{967C16DF-464E-7290-F509-5FC70273559B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15" creationId="{138C244D-C23E-00A8-59BF-6C08350874C0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16" creationId="{CFE1E243-10D2-8D46-51CB-C74900C71115}"/>
          </ac:spMkLst>
        </pc:spChg>
        <pc:spChg chg="add mod">
          <ac:chgData name="Bar Weiss" userId="f1aa920c-6ab1-4ae3-bb20-d7ab45c94102" providerId="ADAL" clId="{FD5C31FC-B4EA-408A-A837-4BA1D70321BC}" dt="2023-09-16T09:40:16.864" v="6264" actId="1076"/>
          <ac:spMkLst>
            <pc:docMk/>
            <pc:sldMk cId="2275045468" sldId="469"/>
            <ac:spMk id="17" creationId="{5817CCA6-966C-32CD-F806-17D9A70E37F6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21" creationId="{C5EC1409-9BE5-8BEF-06C3-3847CAFB38A9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22" creationId="{5E1E3D55-82B7-76DE-38AB-8B3C20C468B0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23" creationId="{73674981-33FC-2D6C-6744-86B576E45C74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24" creationId="{2D2EE441-C5FE-659F-5711-B347D0B08864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25" creationId="{D845C7E2-104A-B6CD-A532-0BC95A16713F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26" creationId="{193C99D7-C953-DD99-A1BE-7074A4D6361D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27" creationId="{A6970F9F-1063-E2DE-4D84-C34F518EF7BC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28" creationId="{21FC81CC-122F-91C0-3F82-F7C26C9DCB5D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29" creationId="{7DC6F2A0-9D7A-AD53-75EF-7A892EC925E6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30" creationId="{9132290E-89A9-D505-BC66-BA8AC7F11C68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31" creationId="{10C9D92D-5968-27A8-4CE9-B07E1736C92F}"/>
          </ac:spMkLst>
        </pc:spChg>
        <pc:spChg chg="add del mod">
          <ac:chgData name="Bar Weiss" userId="f1aa920c-6ab1-4ae3-bb20-d7ab45c94102" providerId="ADAL" clId="{FD5C31FC-B4EA-408A-A837-4BA1D70321BC}" dt="2023-09-16T09:40:42.678" v="6267"/>
          <ac:spMkLst>
            <pc:docMk/>
            <pc:sldMk cId="2275045468" sldId="469"/>
            <ac:spMk id="32" creationId="{43C680D6-A5D9-1ECA-8BD0-BA2418CC5A64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34" creationId="{91206426-E10A-97A8-7EA2-0631FD6BCC80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35" creationId="{23CC68C3-D204-C4BB-4FA8-3FE3D33BD400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36" creationId="{46A79148-F004-21E6-7D0D-1262098F82F5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37" creationId="{789133B3-1DB0-1EEF-F2BA-8C2C70D48605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38" creationId="{57FBD261-3050-9A34-A500-AEE2A1DB2D16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39" creationId="{4F384A06-1EE2-1B3D-330E-3DE97E23958B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40" creationId="{60193F3B-D088-03A0-534F-39ACBBBFF368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41" creationId="{2BCE52AD-56B8-A2C3-35EF-C49E01ECE23A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42" creationId="{693567EA-E370-A623-0DA0-C2595EAFCC6E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43" creationId="{5FE5291A-57A3-D477-460B-BE85CA87515B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44" creationId="{109FAB36-BEF4-761A-A3AD-EAE4830B2FE8}"/>
          </ac:spMkLst>
        </pc:spChg>
        <pc:spChg chg="add mod">
          <ac:chgData name="Bar Weiss" userId="f1aa920c-6ab1-4ae3-bb20-d7ab45c94102" providerId="ADAL" clId="{FD5C31FC-B4EA-408A-A837-4BA1D70321BC}" dt="2023-09-16T09:41:38.535" v="6306" actId="1076"/>
          <ac:spMkLst>
            <pc:docMk/>
            <pc:sldMk cId="2275045468" sldId="469"/>
            <ac:spMk id="45" creationId="{A0AFE9E1-C168-22DE-3FC9-13F7B39B043A}"/>
          </ac:spMkLst>
        </pc:spChg>
        <pc:picChg chg="add del mod">
          <ac:chgData name="Bar Weiss" userId="f1aa920c-6ab1-4ae3-bb20-d7ab45c94102" providerId="ADAL" clId="{FD5C31FC-B4EA-408A-A837-4BA1D70321BC}" dt="2023-09-16T09:40:41.110" v="6265" actId="478"/>
          <ac:picMkLst>
            <pc:docMk/>
            <pc:sldMk cId="2275045468" sldId="469"/>
            <ac:picMk id="4" creationId="{D471074E-5B64-DEFB-9B74-5D8D010211B0}"/>
          </ac:picMkLst>
        </pc:picChg>
        <pc:picChg chg="mod">
          <ac:chgData name="Bar Weiss" userId="f1aa920c-6ab1-4ae3-bb20-d7ab45c94102" providerId="ADAL" clId="{FD5C31FC-B4EA-408A-A837-4BA1D70321BC}" dt="2023-09-16T09:42:17.534" v="6312" actId="14100"/>
          <ac:picMkLst>
            <pc:docMk/>
            <pc:sldMk cId="2275045468" sldId="469"/>
            <ac:picMk id="5" creationId="{EE28AEED-5438-B079-AB78-453E0F4F46EC}"/>
          </ac:picMkLst>
        </pc:picChg>
        <pc:picChg chg="add mod modCrop">
          <ac:chgData name="Bar Weiss" userId="f1aa920c-6ab1-4ae3-bb20-d7ab45c94102" providerId="ADAL" clId="{FD5C31FC-B4EA-408A-A837-4BA1D70321BC}" dt="2023-09-16T09:41:54.216" v="6310" actId="732"/>
          <ac:picMkLst>
            <pc:docMk/>
            <pc:sldMk cId="2275045468" sldId="469"/>
            <ac:picMk id="33" creationId="{2DF11779-39BE-2F0F-6447-8D01C98281DD}"/>
          </ac:picMkLst>
        </pc:picChg>
        <pc:cxnChg chg="add mod">
          <ac:chgData name="Bar Weiss" userId="f1aa920c-6ab1-4ae3-bb20-d7ab45c94102" providerId="ADAL" clId="{FD5C31FC-B4EA-408A-A837-4BA1D70321BC}" dt="2023-09-16T09:40:16.864" v="6264" actId="1076"/>
          <ac:cxnSpMkLst>
            <pc:docMk/>
            <pc:sldMk cId="2275045468" sldId="469"/>
            <ac:cxnSpMk id="18" creationId="{4AB27B34-F758-CF1A-11A4-538D026D28A2}"/>
          </ac:cxnSpMkLst>
        </pc:cxnChg>
        <pc:cxnChg chg="add mod">
          <ac:chgData name="Bar Weiss" userId="f1aa920c-6ab1-4ae3-bb20-d7ab45c94102" providerId="ADAL" clId="{FD5C31FC-B4EA-408A-A837-4BA1D70321BC}" dt="2023-09-16T09:40:16.864" v="6264" actId="1076"/>
          <ac:cxnSpMkLst>
            <pc:docMk/>
            <pc:sldMk cId="2275045468" sldId="469"/>
            <ac:cxnSpMk id="19" creationId="{FB2940C7-294F-142C-D6DA-264B5CA3CAF7}"/>
          </ac:cxnSpMkLst>
        </pc:cxnChg>
        <pc:cxnChg chg="add mod">
          <ac:chgData name="Bar Weiss" userId="f1aa920c-6ab1-4ae3-bb20-d7ab45c94102" providerId="ADAL" clId="{FD5C31FC-B4EA-408A-A837-4BA1D70321BC}" dt="2023-09-16T09:40:16.864" v="6264" actId="1076"/>
          <ac:cxnSpMkLst>
            <pc:docMk/>
            <pc:sldMk cId="2275045468" sldId="469"/>
            <ac:cxnSpMk id="20" creationId="{2B41DA7F-BB70-F257-2A90-4305ADE5A508}"/>
          </ac:cxnSpMkLst>
        </pc:cxnChg>
      </pc:sldChg>
      <pc:sldChg chg="new add del">
        <pc:chgData name="Bar Weiss" userId="f1aa920c-6ab1-4ae3-bb20-d7ab45c94102" providerId="ADAL" clId="{FD5C31FC-B4EA-408A-A837-4BA1D70321BC}" dt="2023-09-11T07:49:12.789" v="5667" actId="680"/>
        <pc:sldMkLst>
          <pc:docMk/>
          <pc:sldMk cId="3744893283" sldId="469"/>
        </pc:sldMkLst>
      </pc:sldChg>
      <pc:sldChg chg="add del">
        <pc:chgData name="Bar Weiss" userId="f1aa920c-6ab1-4ae3-bb20-d7ab45c94102" providerId="ADAL" clId="{FD5C31FC-B4EA-408A-A837-4BA1D70321BC}" dt="2023-09-16T09:42:48.565" v="6314" actId="47"/>
        <pc:sldMkLst>
          <pc:docMk/>
          <pc:sldMk cId="63711142" sldId="470"/>
        </pc:sldMkLst>
      </pc:sldChg>
      <pc:sldChg chg="addSp delSp modSp new del mod setBg">
        <pc:chgData name="Bar Weiss" userId="f1aa920c-6ab1-4ae3-bb20-d7ab45c94102" providerId="ADAL" clId="{FD5C31FC-B4EA-408A-A837-4BA1D70321BC}" dt="2023-09-16T11:32:10.965" v="6559" actId="47"/>
        <pc:sldMkLst>
          <pc:docMk/>
          <pc:sldMk cId="753774508" sldId="470"/>
        </pc:sldMkLst>
        <pc:spChg chg="mod">
          <ac:chgData name="Bar Weiss" userId="f1aa920c-6ab1-4ae3-bb20-d7ab45c94102" providerId="ADAL" clId="{FD5C31FC-B4EA-408A-A837-4BA1D70321BC}" dt="2023-09-16T11:20:47.358" v="6372" actId="20577"/>
          <ac:spMkLst>
            <pc:docMk/>
            <pc:sldMk cId="753774508" sldId="470"/>
            <ac:spMk id="2" creationId="{84108B9C-A661-2412-698C-F5391BEFDF9A}"/>
          </ac:spMkLst>
        </pc:spChg>
        <pc:spChg chg="add del">
          <ac:chgData name="Bar Weiss" userId="f1aa920c-6ab1-4ae3-bb20-d7ab45c94102" providerId="ADAL" clId="{FD5C31FC-B4EA-408A-A837-4BA1D70321BC}" dt="2023-09-16T11:20:33.994" v="6365" actId="26606"/>
          <ac:spMkLst>
            <pc:docMk/>
            <pc:sldMk cId="753774508" sldId="470"/>
            <ac:spMk id="3" creationId="{B7273080-2A0A-AFA1-CBEF-B699209536E7}"/>
          </ac:spMkLst>
        </pc:spChg>
        <pc:spChg chg="add del">
          <ac:chgData name="Bar Weiss" userId="f1aa920c-6ab1-4ae3-bb20-d7ab45c94102" providerId="ADAL" clId="{FD5C31FC-B4EA-408A-A837-4BA1D70321BC}" dt="2023-09-16T11:20:32.863" v="6362" actId="26606"/>
          <ac:spMkLst>
            <pc:docMk/>
            <pc:sldMk cId="753774508" sldId="470"/>
            <ac:spMk id="9" creationId="{4D60F200-5EB0-B223-2439-C96C67F0FEE1}"/>
          </ac:spMkLst>
        </pc:spChg>
        <pc:spChg chg="add del">
          <ac:chgData name="Bar Weiss" userId="f1aa920c-6ab1-4ae3-bb20-d7ab45c94102" providerId="ADAL" clId="{FD5C31FC-B4EA-408A-A837-4BA1D70321BC}" dt="2023-09-16T11:20:33.988" v="6364" actId="26606"/>
          <ac:spMkLst>
            <pc:docMk/>
            <pc:sldMk cId="753774508" sldId="470"/>
            <ac:spMk id="15" creationId="{08C9B587-E65E-4B52-B37C-ABEBB6E87928}"/>
          </ac:spMkLst>
        </pc:spChg>
        <pc:spChg chg="add del">
          <ac:chgData name="Bar Weiss" userId="f1aa920c-6ab1-4ae3-bb20-d7ab45c94102" providerId="ADAL" clId="{FD5C31FC-B4EA-408A-A837-4BA1D70321BC}" dt="2023-09-16T11:20:33.988" v="6364" actId="26606"/>
          <ac:spMkLst>
            <pc:docMk/>
            <pc:sldMk cId="753774508" sldId="470"/>
            <ac:spMk id="16" creationId="{0671A8AE-40A1-4631-A6B8-581AFF065482}"/>
          </ac:spMkLst>
        </pc:spChg>
        <pc:spChg chg="add del">
          <ac:chgData name="Bar Weiss" userId="f1aa920c-6ab1-4ae3-bb20-d7ab45c94102" providerId="ADAL" clId="{FD5C31FC-B4EA-408A-A837-4BA1D70321BC}" dt="2023-09-16T11:20:33.988" v="6364" actId="26606"/>
          <ac:spMkLst>
            <pc:docMk/>
            <pc:sldMk cId="753774508" sldId="470"/>
            <ac:spMk id="18" creationId="{AB58EF07-17C2-48CF-ABB0-EEF1F17CB8F0}"/>
          </ac:spMkLst>
        </pc:spChg>
        <pc:spChg chg="add del">
          <ac:chgData name="Bar Weiss" userId="f1aa920c-6ab1-4ae3-bb20-d7ab45c94102" providerId="ADAL" clId="{FD5C31FC-B4EA-408A-A837-4BA1D70321BC}" dt="2023-09-16T11:20:33.988" v="6364" actId="26606"/>
          <ac:spMkLst>
            <pc:docMk/>
            <pc:sldMk cId="753774508" sldId="470"/>
            <ac:spMk id="19" creationId="{AF2F604E-43BE-4DC3-B983-E071523364F8}"/>
          </ac:spMkLst>
        </pc:spChg>
        <pc:spChg chg="add">
          <ac:chgData name="Bar Weiss" userId="f1aa920c-6ab1-4ae3-bb20-d7ab45c94102" providerId="ADAL" clId="{FD5C31FC-B4EA-408A-A837-4BA1D70321BC}" dt="2023-09-16T11:20:33.994" v="6365" actId="26606"/>
          <ac:spMkLst>
            <pc:docMk/>
            <pc:sldMk cId="753774508" sldId="470"/>
            <ac:spMk id="21" creationId="{C1DD1A8A-57D5-4A81-AD04-532B043C5611}"/>
          </ac:spMkLst>
        </pc:spChg>
        <pc:spChg chg="add">
          <ac:chgData name="Bar Weiss" userId="f1aa920c-6ab1-4ae3-bb20-d7ab45c94102" providerId="ADAL" clId="{FD5C31FC-B4EA-408A-A837-4BA1D70321BC}" dt="2023-09-16T11:20:33.994" v="6365" actId="26606"/>
          <ac:spMkLst>
            <pc:docMk/>
            <pc:sldMk cId="753774508" sldId="470"/>
            <ac:spMk id="23" creationId="{007891EC-4501-44ED-A8C8-B11B6DB767AB}"/>
          </ac:spMkLst>
        </pc:spChg>
        <pc:grpChg chg="add del">
          <ac:chgData name="Bar Weiss" userId="f1aa920c-6ab1-4ae3-bb20-d7ab45c94102" providerId="ADAL" clId="{FD5C31FC-B4EA-408A-A837-4BA1D70321BC}" dt="2023-09-16T11:20:32.863" v="6362" actId="26606"/>
          <ac:grpSpMkLst>
            <pc:docMk/>
            <pc:sldMk cId="753774508" sldId="470"/>
            <ac:grpSpMk id="11" creationId="{04AB702C-9893-C42C-D0C4-EE625AAD0361}"/>
          </ac:grpSpMkLst>
        </pc:grpChg>
        <pc:picChg chg="add del">
          <ac:chgData name="Bar Weiss" userId="f1aa920c-6ab1-4ae3-bb20-d7ab45c94102" providerId="ADAL" clId="{FD5C31FC-B4EA-408A-A837-4BA1D70321BC}" dt="2023-09-16T11:20:32.863" v="6362" actId="26606"/>
          <ac:picMkLst>
            <pc:docMk/>
            <pc:sldMk cId="753774508" sldId="470"/>
            <ac:picMk id="5" creationId="{44E61A9D-B508-DB33-3AA2-A510310531B5}"/>
          </ac:picMkLst>
        </pc:picChg>
        <pc:picChg chg="add del">
          <ac:chgData name="Bar Weiss" userId="f1aa920c-6ab1-4ae3-bb20-d7ab45c94102" providerId="ADAL" clId="{FD5C31FC-B4EA-408A-A837-4BA1D70321BC}" dt="2023-09-16T11:20:33.988" v="6364" actId="26606"/>
          <ac:picMkLst>
            <pc:docMk/>
            <pc:sldMk cId="753774508" sldId="470"/>
            <ac:picMk id="17" creationId="{549888B0-FAD6-6E49-2CE6-14EE89F94B99}"/>
          </ac:picMkLst>
        </pc:picChg>
        <pc:picChg chg="add">
          <ac:chgData name="Bar Weiss" userId="f1aa920c-6ab1-4ae3-bb20-d7ab45c94102" providerId="ADAL" clId="{FD5C31FC-B4EA-408A-A837-4BA1D70321BC}" dt="2023-09-16T11:20:33.994" v="6365" actId="26606"/>
          <ac:picMkLst>
            <pc:docMk/>
            <pc:sldMk cId="753774508" sldId="470"/>
            <ac:picMk id="22" creationId="{5A1282F4-33D5-D490-75F8-E1BB0647604E}"/>
          </ac:picMkLst>
        </pc:picChg>
      </pc:sldChg>
      <pc:sldChg chg="addSp delSp modSp new mod setBg">
        <pc:chgData name="Bar Weiss" userId="f1aa920c-6ab1-4ae3-bb20-d7ab45c94102" providerId="ADAL" clId="{FD5C31FC-B4EA-408A-A837-4BA1D70321BC}" dt="2023-09-19T06:27:21.178" v="6926" actId="26606"/>
        <pc:sldMkLst>
          <pc:docMk/>
          <pc:sldMk cId="4210457259" sldId="471"/>
        </pc:sldMkLst>
        <pc:spChg chg="mod">
          <ac:chgData name="Bar Weiss" userId="f1aa920c-6ab1-4ae3-bb20-d7ab45c94102" providerId="ADAL" clId="{FD5C31FC-B4EA-408A-A837-4BA1D70321BC}" dt="2023-09-19T06:26:52.897" v="6925" actId="26606"/>
          <ac:spMkLst>
            <pc:docMk/>
            <pc:sldMk cId="4210457259" sldId="471"/>
            <ac:spMk id="2" creationId="{076F5DE0-532C-F360-1D13-535FBA2B9870}"/>
          </ac:spMkLst>
        </pc:spChg>
        <pc:spChg chg="del mod">
          <ac:chgData name="Bar Weiss" userId="f1aa920c-6ab1-4ae3-bb20-d7ab45c94102" providerId="ADAL" clId="{FD5C31FC-B4EA-408A-A837-4BA1D70321BC}" dt="2023-09-19T06:26:44.981" v="6924" actId="26606"/>
          <ac:spMkLst>
            <pc:docMk/>
            <pc:sldMk cId="4210457259" sldId="471"/>
            <ac:spMk id="3" creationId="{E443DC15-77B9-DFA6-CA5B-1FF88E370821}"/>
          </ac:spMkLst>
        </pc:spChg>
        <pc:spChg chg="add">
          <ac:chgData name="Bar Weiss" userId="f1aa920c-6ab1-4ae3-bb20-d7ab45c94102" providerId="ADAL" clId="{FD5C31FC-B4EA-408A-A837-4BA1D70321BC}" dt="2023-09-19T06:26:52.897" v="6925" actId="26606"/>
          <ac:spMkLst>
            <pc:docMk/>
            <pc:sldMk cId="4210457259" sldId="471"/>
            <ac:spMk id="7" creationId="{955A2079-FA98-4876-80F0-72364A7D2EA4}"/>
          </ac:spMkLst>
        </pc:spChg>
        <pc:spChg chg="add del">
          <ac:chgData name="Bar Weiss" userId="f1aa920c-6ab1-4ae3-bb20-d7ab45c94102" providerId="ADAL" clId="{FD5C31FC-B4EA-408A-A837-4BA1D70321BC}" dt="2023-09-19T06:26:25.828" v="6923" actId="26606"/>
          <ac:spMkLst>
            <pc:docMk/>
            <pc:sldMk cId="4210457259" sldId="471"/>
            <ac:spMk id="8" creationId="{C9A36457-A5F4-4103-A443-02581C09185B}"/>
          </ac:spMkLst>
        </pc:spChg>
        <pc:spChg chg="add del">
          <ac:chgData name="Bar Weiss" userId="f1aa920c-6ab1-4ae3-bb20-d7ab45c94102" providerId="ADAL" clId="{FD5C31FC-B4EA-408A-A837-4BA1D70321BC}" dt="2023-09-19T06:26:25.828" v="6923" actId="26606"/>
          <ac:spMkLst>
            <pc:docMk/>
            <pc:sldMk cId="4210457259" sldId="471"/>
            <ac:spMk id="10" creationId="{DC5FB7E8-B636-40FA-BE8D-48145C0F5C57}"/>
          </ac:spMkLst>
        </pc:spChg>
        <pc:spChg chg="add del">
          <ac:chgData name="Bar Weiss" userId="f1aa920c-6ab1-4ae3-bb20-d7ab45c94102" providerId="ADAL" clId="{FD5C31FC-B4EA-408A-A837-4BA1D70321BC}" dt="2023-09-19T06:26:25.828" v="6923" actId="26606"/>
          <ac:spMkLst>
            <pc:docMk/>
            <pc:sldMk cId="4210457259" sldId="471"/>
            <ac:spMk id="12" creationId="{142DCE2C-2863-46FA-9BE7-24365A24D9BA}"/>
          </ac:spMkLst>
        </pc:spChg>
        <pc:graphicFrameChg chg="add mod modGraphic">
          <ac:chgData name="Bar Weiss" userId="f1aa920c-6ab1-4ae3-bb20-d7ab45c94102" providerId="ADAL" clId="{FD5C31FC-B4EA-408A-A837-4BA1D70321BC}" dt="2023-09-19T06:27:21.178" v="6926" actId="26606"/>
          <ac:graphicFrameMkLst>
            <pc:docMk/>
            <pc:sldMk cId="4210457259" sldId="471"/>
            <ac:graphicFrameMk id="5" creationId="{C16980AC-E9F6-2DEB-4AFC-7F09618C2C8C}"/>
          </ac:graphicFrameMkLst>
        </pc:graphicFrameChg>
      </pc:sldChg>
      <pc:sldChg chg="modSp new del mod">
        <pc:chgData name="Bar Weiss" userId="f1aa920c-6ab1-4ae3-bb20-d7ab45c94102" providerId="ADAL" clId="{FD5C31FC-B4EA-408A-A837-4BA1D70321BC}" dt="2023-09-16T11:31:53.269" v="6549" actId="47"/>
        <pc:sldMkLst>
          <pc:docMk/>
          <pc:sldMk cId="1582422841" sldId="472"/>
        </pc:sldMkLst>
        <pc:spChg chg="mod">
          <ac:chgData name="Bar Weiss" userId="f1aa920c-6ab1-4ae3-bb20-d7ab45c94102" providerId="ADAL" clId="{FD5C31FC-B4EA-408A-A837-4BA1D70321BC}" dt="2023-09-16T11:29:29.487" v="6543" actId="20577"/>
          <ac:spMkLst>
            <pc:docMk/>
            <pc:sldMk cId="1582422841" sldId="472"/>
            <ac:spMk id="2" creationId="{2B860340-7DD4-FB41-1687-A227514402C1}"/>
          </ac:spMkLst>
        </pc:spChg>
      </pc:sldChg>
      <pc:sldChg chg="addSp delSp modSp add del mod ord">
        <pc:chgData name="Bar Weiss" userId="f1aa920c-6ab1-4ae3-bb20-d7ab45c94102" providerId="ADAL" clId="{FD5C31FC-B4EA-408A-A837-4BA1D70321BC}" dt="2023-09-20T06:57:50.345" v="8924" actId="47"/>
        <pc:sldMkLst>
          <pc:docMk/>
          <pc:sldMk cId="4044699855" sldId="473"/>
        </pc:sldMkLst>
        <pc:spChg chg="mod">
          <ac:chgData name="Bar Weiss" userId="f1aa920c-6ab1-4ae3-bb20-d7ab45c94102" providerId="ADAL" clId="{FD5C31FC-B4EA-408A-A837-4BA1D70321BC}" dt="2023-09-16T11:31:59.250" v="6557" actId="20577"/>
          <ac:spMkLst>
            <pc:docMk/>
            <pc:sldMk cId="4044699855" sldId="473"/>
            <ac:spMk id="2" creationId="{38BB64EC-D156-971F-67F3-97661FFD877D}"/>
          </ac:spMkLst>
        </pc:spChg>
        <pc:picChg chg="add del">
          <ac:chgData name="Bar Weiss" userId="f1aa920c-6ab1-4ae3-bb20-d7ab45c94102" providerId="ADAL" clId="{FD5C31FC-B4EA-408A-A837-4BA1D70321BC}" dt="2023-09-19T08:47:09.355" v="7887" actId="22"/>
          <ac:picMkLst>
            <pc:docMk/>
            <pc:sldMk cId="4044699855" sldId="473"/>
            <ac:picMk id="5" creationId="{2F12C48D-E267-6EB9-F847-7D6B21DC98D2}"/>
          </ac:picMkLst>
        </pc:picChg>
        <pc:picChg chg="del">
          <ac:chgData name="Bar Weiss" userId="f1aa920c-6ab1-4ae3-bb20-d7ab45c94102" providerId="ADAL" clId="{FD5C31FC-B4EA-408A-A837-4BA1D70321BC}" dt="2023-09-16T11:32:01.334" v="6558" actId="478"/>
          <ac:picMkLst>
            <pc:docMk/>
            <pc:sldMk cId="4044699855" sldId="473"/>
            <ac:picMk id="5" creationId="{63D637B5-B4FA-5989-65F1-7D617292D188}"/>
          </ac:picMkLst>
        </pc:picChg>
        <pc:picChg chg="del">
          <ac:chgData name="Bar Weiss" userId="f1aa920c-6ab1-4ae3-bb20-d7ab45c94102" providerId="ADAL" clId="{FD5C31FC-B4EA-408A-A837-4BA1D70321BC}" dt="2023-09-16T11:32:01.334" v="6558" actId="478"/>
          <ac:picMkLst>
            <pc:docMk/>
            <pc:sldMk cId="4044699855" sldId="473"/>
            <ac:picMk id="7" creationId="{BBC3B9B9-3627-D3B4-0886-B1D112864E7F}"/>
          </ac:picMkLst>
        </pc:picChg>
      </pc:sldChg>
      <pc:sldChg chg="addSp delSp modSp add mod">
        <pc:chgData name="Bar Weiss" userId="f1aa920c-6ab1-4ae3-bb20-d7ab45c94102" providerId="ADAL" clId="{FD5C31FC-B4EA-408A-A837-4BA1D70321BC}" dt="2023-09-19T06:23:25.915" v="6914" actId="1076"/>
        <pc:sldMkLst>
          <pc:docMk/>
          <pc:sldMk cId="2647963995" sldId="474"/>
        </pc:sldMkLst>
        <pc:spChg chg="add mod">
          <ac:chgData name="Bar Weiss" userId="f1aa920c-6ab1-4ae3-bb20-d7ab45c94102" providerId="ADAL" clId="{FD5C31FC-B4EA-408A-A837-4BA1D70321BC}" dt="2023-09-19T06:17:27.614" v="6783" actId="20577"/>
          <ac:spMkLst>
            <pc:docMk/>
            <pc:sldMk cId="2647963995" sldId="474"/>
            <ac:spMk id="2" creationId="{BF513BFB-3344-1C4C-E5FE-BFECAC8398B7}"/>
          </ac:spMkLst>
        </pc:spChg>
        <pc:spChg chg="del">
          <ac:chgData name="Bar Weiss" userId="f1aa920c-6ab1-4ae3-bb20-d7ab45c94102" providerId="ADAL" clId="{FD5C31FC-B4EA-408A-A837-4BA1D70321BC}" dt="2023-09-19T06:15:57.024" v="6726" actId="478"/>
          <ac:spMkLst>
            <pc:docMk/>
            <pc:sldMk cId="2647963995" sldId="474"/>
            <ac:spMk id="4" creationId="{DFDC11D2-3A63-43E0-B1F5-46690B12F39F}"/>
          </ac:spMkLst>
        </pc:spChg>
        <pc:spChg chg="mod">
          <ac:chgData name="Bar Weiss" userId="f1aa920c-6ab1-4ae3-bb20-d7ab45c94102" providerId="ADAL" clId="{FD5C31FC-B4EA-408A-A837-4BA1D70321BC}" dt="2023-09-19T06:19:12.861" v="6911" actId="20577"/>
          <ac:spMkLst>
            <pc:docMk/>
            <pc:sldMk cId="2647963995" sldId="474"/>
            <ac:spMk id="5" creationId="{F9EE064B-85B8-4989-A287-2FE3C84D0CD5}"/>
          </ac:spMkLst>
        </pc:spChg>
        <pc:spChg chg="del mod">
          <ac:chgData name="Bar Weiss" userId="f1aa920c-6ab1-4ae3-bb20-d7ab45c94102" providerId="ADAL" clId="{FD5C31FC-B4EA-408A-A837-4BA1D70321BC}" dt="2023-09-19T06:23:19.119" v="6912" actId="478"/>
          <ac:spMkLst>
            <pc:docMk/>
            <pc:sldMk cId="2647963995" sldId="474"/>
            <ac:spMk id="16" creationId="{FA9663B4-3EC2-4B34-B24F-0734516D60E0}"/>
          </ac:spMkLst>
        </pc:spChg>
        <pc:picChg chg="mod">
          <ac:chgData name="Bar Weiss" userId="f1aa920c-6ab1-4ae3-bb20-d7ab45c94102" providerId="ADAL" clId="{FD5C31FC-B4EA-408A-A837-4BA1D70321BC}" dt="2023-09-19T06:23:25.915" v="6914" actId="1076"/>
          <ac:picMkLst>
            <pc:docMk/>
            <pc:sldMk cId="2647963995" sldId="474"/>
            <ac:picMk id="178" creationId="{A9DC9355-B0AE-4509-B84B-DD72247C8A74}"/>
          </ac:picMkLst>
        </pc:picChg>
      </pc:sldChg>
      <pc:sldChg chg="modSp add mod">
        <pc:chgData name="Bar Weiss" userId="f1aa920c-6ab1-4ae3-bb20-d7ab45c94102" providerId="ADAL" clId="{FD5C31FC-B4EA-408A-A837-4BA1D70321BC}" dt="2023-09-19T20:36:38.168" v="8923" actId="27636"/>
        <pc:sldMkLst>
          <pc:docMk/>
          <pc:sldMk cId="2280445772" sldId="475"/>
        </pc:sldMkLst>
        <pc:spChg chg="mod">
          <ac:chgData name="Bar Weiss" userId="f1aa920c-6ab1-4ae3-bb20-d7ab45c94102" providerId="ADAL" clId="{FD5C31FC-B4EA-408A-A837-4BA1D70321BC}" dt="2023-09-19T20:36:38.168" v="8923" actId="27636"/>
          <ac:spMkLst>
            <pc:docMk/>
            <pc:sldMk cId="2280445772" sldId="475"/>
            <ac:spMk id="3" creationId="{8E79C631-3D03-D140-3876-CEBD87D42761}"/>
          </ac:spMkLst>
        </pc:spChg>
      </pc:sldChg>
      <pc:sldChg chg="addSp delSp modSp add mod ord">
        <pc:chgData name="Bar Weiss" userId="f1aa920c-6ab1-4ae3-bb20-d7ab45c94102" providerId="ADAL" clId="{FD5C31FC-B4EA-408A-A837-4BA1D70321BC}" dt="2023-09-19T19:54:32.656" v="8825" actId="20577"/>
        <pc:sldMkLst>
          <pc:docMk/>
          <pc:sldMk cId="2550617673" sldId="476"/>
        </pc:sldMkLst>
        <pc:spChg chg="add mod">
          <ac:chgData name="Bar Weiss" userId="f1aa920c-6ab1-4ae3-bb20-d7ab45c94102" providerId="ADAL" clId="{FD5C31FC-B4EA-408A-A837-4BA1D70321BC}" dt="2023-09-19T06:33:39.428" v="6958" actId="20577"/>
          <ac:spMkLst>
            <pc:docMk/>
            <pc:sldMk cId="2550617673" sldId="476"/>
            <ac:spMk id="2" creationId="{C4AD79A1-B2F5-26C6-C20F-CCA777703FA3}"/>
          </ac:spMkLst>
        </pc:spChg>
        <pc:spChg chg="del">
          <ac:chgData name="Bar Weiss" userId="f1aa920c-6ab1-4ae3-bb20-d7ab45c94102" providerId="ADAL" clId="{FD5C31FC-B4EA-408A-A837-4BA1D70321BC}" dt="2023-09-19T06:32:48.933" v="6928" actId="478"/>
          <ac:spMkLst>
            <pc:docMk/>
            <pc:sldMk cId="2550617673" sldId="476"/>
            <ac:spMk id="4" creationId="{DFDC11D2-3A63-43E0-B1F5-46690B12F39F}"/>
          </ac:spMkLst>
        </pc:spChg>
        <pc:spChg chg="mod">
          <ac:chgData name="Bar Weiss" userId="f1aa920c-6ab1-4ae3-bb20-d7ab45c94102" providerId="ADAL" clId="{FD5C31FC-B4EA-408A-A837-4BA1D70321BC}" dt="2023-09-19T19:54:32.656" v="8825" actId="20577"/>
          <ac:spMkLst>
            <pc:docMk/>
            <pc:sldMk cId="2550617673" sldId="476"/>
            <ac:spMk id="5" creationId="{F9EE064B-85B8-4989-A287-2FE3C84D0CD5}"/>
          </ac:spMkLst>
        </pc:spChg>
        <pc:spChg chg="mod">
          <ac:chgData name="Bar Weiss" userId="f1aa920c-6ab1-4ae3-bb20-d7ab45c94102" providerId="ADAL" clId="{FD5C31FC-B4EA-408A-A837-4BA1D70321BC}" dt="2023-09-19T06:50:52.724" v="7701" actId="1076"/>
          <ac:spMkLst>
            <pc:docMk/>
            <pc:sldMk cId="2550617673" sldId="476"/>
            <ac:spMk id="114" creationId="{00000000-0000-0000-0000-000000000000}"/>
          </ac:spMkLst>
        </pc:spChg>
        <pc:spChg chg="mod">
          <ac:chgData name="Bar Weiss" userId="f1aa920c-6ab1-4ae3-bb20-d7ab45c94102" providerId="ADAL" clId="{FD5C31FC-B4EA-408A-A837-4BA1D70321BC}" dt="2023-09-19T06:50:52.724" v="7701" actId="1076"/>
          <ac:spMkLst>
            <pc:docMk/>
            <pc:sldMk cId="2550617673" sldId="476"/>
            <ac:spMk id="115" creationId="{00000000-0000-0000-0000-000000000000}"/>
          </ac:spMkLst>
        </pc:spChg>
        <pc:spChg chg="add del mod">
          <ac:chgData name="Bar Weiss" userId="f1aa920c-6ab1-4ae3-bb20-d7ab45c94102" providerId="ADAL" clId="{FD5C31FC-B4EA-408A-A837-4BA1D70321BC}" dt="2023-09-19T06:50:49.459" v="7700" actId="1076"/>
          <ac:spMkLst>
            <pc:docMk/>
            <pc:sldMk cId="2550617673" sldId="476"/>
            <ac:spMk id="118" creationId="{8D46FB7D-8417-41FB-8B76-8D4CBE98B226}"/>
          </ac:spMkLst>
        </pc:spChg>
        <pc:picChg chg="mod">
          <ac:chgData name="Bar Weiss" userId="f1aa920c-6ab1-4ae3-bb20-d7ab45c94102" providerId="ADAL" clId="{FD5C31FC-B4EA-408A-A837-4BA1D70321BC}" dt="2023-09-19T06:50:52.724" v="7701" actId="1076"/>
          <ac:picMkLst>
            <pc:docMk/>
            <pc:sldMk cId="2550617673" sldId="476"/>
            <ac:picMk id="3" creationId="{61C0792D-4182-4E86-B6DE-D62BB03E4B80}"/>
          </ac:picMkLst>
        </pc:picChg>
        <pc:picChg chg="mod">
          <ac:chgData name="Bar Weiss" userId="f1aa920c-6ab1-4ae3-bb20-d7ab45c94102" providerId="ADAL" clId="{FD5C31FC-B4EA-408A-A837-4BA1D70321BC}" dt="2023-09-19T06:50:52.724" v="7701" actId="1076"/>
          <ac:picMkLst>
            <pc:docMk/>
            <pc:sldMk cId="2550617673" sldId="476"/>
            <ac:picMk id="7" creationId="{CB2A2D9C-B8A8-4512-A3D2-EF611191BA12}"/>
          </ac:picMkLst>
        </pc:picChg>
        <pc:picChg chg="mod">
          <ac:chgData name="Bar Weiss" userId="f1aa920c-6ab1-4ae3-bb20-d7ab45c94102" providerId="ADAL" clId="{FD5C31FC-B4EA-408A-A837-4BA1D70321BC}" dt="2023-09-19T06:50:49.459" v="7700" actId="1076"/>
          <ac:picMkLst>
            <pc:docMk/>
            <pc:sldMk cId="2550617673" sldId="476"/>
            <ac:picMk id="11" creationId="{0227040B-3F9A-42CA-B242-DD4B2E874C02}"/>
          </ac:picMkLst>
        </pc:picChg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1434939324" sldId="477"/>
        </pc:sldMkLst>
      </pc:sldChg>
      <pc:sldChg chg="add del ord">
        <pc:chgData name="Bar Weiss" userId="f1aa920c-6ab1-4ae3-bb20-d7ab45c94102" providerId="ADAL" clId="{FD5C31FC-B4EA-408A-A837-4BA1D70321BC}" dt="2023-09-19T06:57:05.916" v="7836" actId="47"/>
        <pc:sldMkLst>
          <pc:docMk/>
          <pc:sldMk cId="4251409868" sldId="477"/>
        </pc:sldMkLst>
      </pc:sldChg>
      <pc:sldChg chg="modSp add del mod ord">
        <pc:chgData name="Bar Weiss" userId="f1aa920c-6ab1-4ae3-bb20-d7ab45c94102" providerId="ADAL" clId="{FD5C31FC-B4EA-408A-A837-4BA1D70321BC}" dt="2023-09-19T06:57:05.916" v="7836" actId="47"/>
        <pc:sldMkLst>
          <pc:docMk/>
          <pc:sldMk cId="302764108" sldId="478"/>
        </pc:sldMkLst>
        <pc:spChg chg="mod">
          <ac:chgData name="Bar Weiss" userId="f1aa920c-6ab1-4ae3-bb20-d7ab45c94102" providerId="ADAL" clId="{FD5C31FC-B4EA-408A-A837-4BA1D70321BC}" dt="2023-09-18T11:34:10.581" v="6645" actId="20577"/>
          <ac:spMkLst>
            <pc:docMk/>
            <pc:sldMk cId="302764108" sldId="478"/>
            <ac:spMk id="4" creationId="{DFDC11D2-3A63-43E0-B1F5-46690B12F39F}"/>
          </ac:spMkLst>
        </pc:spChg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919044645" sldId="478"/>
        </pc:sldMkLst>
      </pc:sldChg>
      <pc:sldChg chg="addSp delSp modSp add mod">
        <pc:chgData name="Bar Weiss" userId="f1aa920c-6ab1-4ae3-bb20-d7ab45c94102" providerId="ADAL" clId="{FD5C31FC-B4EA-408A-A837-4BA1D70321BC}" dt="2023-09-19T06:56:26.087" v="7835" actId="20577"/>
        <pc:sldMkLst>
          <pc:docMk/>
          <pc:sldMk cId="1129060033" sldId="479"/>
        </pc:sldMkLst>
        <pc:spChg chg="mod">
          <ac:chgData name="Bar Weiss" userId="f1aa920c-6ab1-4ae3-bb20-d7ab45c94102" providerId="ADAL" clId="{FD5C31FC-B4EA-408A-A837-4BA1D70321BC}" dt="2023-09-19T06:56:26.087" v="7835" actId="20577"/>
          <ac:spMkLst>
            <pc:docMk/>
            <pc:sldMk cId="1129060033" sldId="479"/>
            <ac:spMk id="5" creationId="{F9EE064B-85B8-4989-A287-2FE3C84D0CD5}"/>
          </ac:spMkLst>
        </pc:spChg>
        <pc:spChg chg="add mod">
          <ac:chgData name="Bar Weiss" userId="f1aa920c-6ab1-4ae3-bb20-d7ab45c94102" providerId="ADAL" clId="{FD5C31FC-B4EA-408A-A837-4BA1D70321BC}" dt="2023-09-19T06:51:03.922" v="7704"/>
          <ac:spMkLst>
            <pc:docMk/>
            <pc:sldMk cId="1129060033" sldId="479"/>
            <ac:spMk id="9" creationId="{5C6A7571-365B-A6AD-98F3-E38A3CB2EA88}"/>
          </ac:spMkLst>
        </pc:spChg>
        <pc:spChg chg="add mod">
          <ac:chgData name="Bar Weiss" userId="f1aa920c-6ab1-4ae3-bb20-d7ab45c94102" providerId="ADAL" clId="{FD5C31FC-B4EA-408A-A837-4BA1D70321BC}" dt="2023-09-19T06:51:03.922" v="7704"/>
          <ac:spMkLst>
            <pc:docMk/>
            <pc:sldMk cId="1129060033" sldId="479"/>
            <ac:spMk id="10" creationId="{D4D20FA2-9CF2-3B3F-6D99-ADAE26BF4872}"/>
          </ac:spMkLst>
        </pc:spChg>
        <pc:spChg chg="add mod">
          <ac:chgData name="Bar Weiss" userId="f1aa920c-6ab1-4ae3-bb20-d7ab45c94102" providerId="ADAL" clId="{FD5C31FC-B4EA-408A-A837-4BA1D70321BC}" dt="2023-09-19T06:51:03.922" v="7704"/>
          <ac:spMkLst>
            <pc:docMk/>
            <pc:sldMk cId="1129060033" sldId="479"/>
            <ac:spMk id="12" creationId="{4CB4AEA8-7860-E2EA-A226-8EECCD59F9F4}"/>
          </ac:spMkLst>
        </pc:spChg>
        <pc:spChg chg="del">
          <ac:chgData name="Bar Weiss" userId="f1aa920c-6ab1-4ae3-bb20-d7ab45c94102" providerId="ADAL" clId="{FD5C31FC-B4EA-408A-A837-4BA1D70321BC}" dt="2023-09-19T06:51:03.477" v="7703" actId="478"/>
          <ac:spMkLst>
            <pc:docMk/>
            <pc:sldMk cId="1129060033" sldId="479"/>
            <ac:spMk id="114" creationId="{00000000-0000-0000-0000-000000000000}"/>
          </ac:spMkLst>
        </pc:spChg>
        <pc:spChg chg="del">
          <ac:chgData name="Bar Weiss" userId="f1aa920c-6ab1-4ae3-bb20-d7ab45c94102" providerId="ADAL" clId="{FD5C31FC-B4EA-408A-A837-4BA1D70321BC}" dt="2023-09-19T06:51:03.477" v="7703" actId="478"/>
          <ac:spMkLst>
            <pc:docMk/>
            <pc:sldMk cId="1129060033" sldId="479"/>
            <ac:spMk id="115" creationId="{00000000-0000-0000-0000-000000000000}"/>
          </ac:spMkLst>
        </pc:spChg>
        <pc:spChg chg="del">
          <ac:chgData name="Bar Weiss" userId="f1aa920c-6ab1-4ae3-bb20-d7ab45c94102" providerId="ADAL" clId="{FD5C31FC-B4EA-408A-A837-4BA1D70321BC}" dt="2023-09-19T06:50:59.096" v="7702" actId="478"/>
          <ac:spMkLst>
            <pc:docMk/>
            <pc:sldMk cId="1129060033" sldId="479"/>
            <ac:spMk id="118" creationId="{8D46FB7D-8417-41FB-8B76-8D4CBE98B226}"/>
          </ac:spMkLst>
        </pc:spChg>
        <pc:picChg chg="del">
          <ac:chgData name="Bar Weiss" userId="f1aa920c-6ab1-4ae3-bb20-d7ab45c94102" providerId="ADAL" clId="{FD5C31FC-B4EA-408A-A837-4BA1D70321BC}" dt="2023-09-19T06:51:03.477" v="7703" actId="478"/>
          <ac:picMkLst>
            <pc:docMk/>
            <pc:sldMk cId="1129060033" sldId="479"/>
            <ac:picMk id="3" creationId="{61C0792D-4182-4E86-B6DE-D62BB03E4B80}"/>
          </ac:picMkLst>
        </pc:picChg>
        <pc:picChg chg="add del mod">
          <ac:chgData name="Bar Weiss" userId="f1aa920c-6ab1-4ae3-bb20-d7ab45c94102" providerId="ADAL" clId="{FD5C31FC-B4EA-408A-A837-4BA1D70321BC}" dt="2023-09-19T06:50:59.096" v="7702" actId="478"/>
          <ac:picMkLst>
            <pc:docMk/>
            <pc:sldMk cId="1129060033" sldId="479"/>
            <ac:picMk id="4" creationId="{4FD1E7E4-E796-60A8-18FF-9FDCFBEF912D}"/>
          </ac:picMkLst>
        </pc:picChg>
        <pc:picChg chg="add mod">
          <ac:chgData name="Bar Weiss" userId="f1aa920c-6ab1-4ae3-bb20-d7ab45c94102" providerId="ADAL" clId="{FD5C31FC-B4EA-408A-A837-4BA1D70321BC}" dt="2023-09-19T06:51:03.922" v="7704"/>
          <ac:picMkLst>
            <pc:docMk/>
            <pc:sldMk cId="1129060033" sldId="479"/>
            <ac:picMk id="6" creationId="{EB263E94-B70D-3695-2179-B9778E66BC7B}"/>
          </ac:picMkLst>
        </pc:picChg>
        <pc:picChg chg="del">
          <ac:chgData name="Bar Weiss" userId="f1aa920c-6ab1-4ae3-bb20-d7ab45c94102" providerId="ADAL" clId="{FD5C31FC-B4EA-408A-A837-4BA1D70321BC}" dt="2023-09-19T06:51:03.477" v="7703" actId="478"/>
          <ac:picMkLst>
            <pc:docMk/>
            <pc:sldMk cId="1129060033" sldId="479"/>
            <ac:picMk id="7" creationId="{CB2A2D9C-B8A8-4512-A3D2-EF611191BA12}"/>
          </ac:picMkLst>
        </pc:picChg>
        <pc:picChg chg="add mod">
          <ac:chgData name="Bar Weiss" userId="f1aa920c-6ab1-4ae3-bb20-d7ab45c94102" providerId="ADAL" clId="{FD5C31FC-B4EA-408A-A837-4BA1D70321BC}" dt="2023-09-19T06:51:03.922" v="7704"/>
          <ac:picMkLst>
            <pc:docMk/>
            <pc:sldMk cId="1129060033" sldId="479"/>
            <ac:picMk id="8" creationId="{0EE36A79-B30C-D233-45C9-6C81DA10967A}"/>
          </ac:picMkLst>
        </pc:picChg>
        <pc:picChg chg="del mod">
          <ac:chgData name="Bar Weiss" userId="f1aa920c-6ab1-4ae3-bb20-d7ab45c94102" providerId="ADAL" clId="{FD5C31FC-B4EA-408A-A837-4BA1D70321BC}" dt="2023-09-19T06:49:10.020" v="7639" actId="478"/>
          <ac:picMkLst>
            <pc:docMk/>
            <pc:sldMk cId="1129060033" sldId="479"/>
            <ac:picMk id="11" creationId="{0227040B-3F9A-42CA-B242-DD4B2E874C02}"/>
          </ac:picMkLst>
        </pc:picChg>
        <pc:picChg chg="add mod">
          <ac:chgData name="Bar Weiss" userId="f1aa920c-6ab1-4ae3-bb20-d7ab45c94102" providerId="ADAL" clId="{FD5C31FC-B4EA-408A-A837-4BA1D70321BC}" dt="2023-09-19T06:51:03.922" v="7704"/>
          <ac:picMkLst>
            <pc:docMk/>
            <pc:sldMk cId="1129060033" sldId="479"/>
            <ac:picMk id="13" creationId="{A6C59C13-5364-AAEB-E3E9-974C71F7DFBD}"/>
          </ac:picMkLst>
        </pc:picChg>
      </pc:sldChg>
      <pc:sldChg chg="addSp delSp modSp add mod modShow">
        <pc:chgData name="Bar Weiss" userId="f1aa920c-6ab1-4ae3-bb20-d7ab45c94102" providerId="ADAL" clId="{FD5C31FC-B4EA-408A-A837-4BA1D70321BC}" dt="2023-09-19T11:47:55.652" v="8284" actId="729"/>
        <pc:sldMkLst>
          <pc:docMk/>
          <pc:sldMk cId="649723138" sldId="480"/>
        </pc:sldMkLst>
        <pc:spChg chg="mod">
          <ac:chgData name="Bar Weiss" userId="f1aa920c-6ab1-4ae3-bb20-d7ab45c94102" providerId="ADAL" clId="{FD5C31FC-B4EA-408A-A837-4BA1D70321BC}" dt="2023-09-19T08:46:53.599" v="7882" actId="20577"/>
          <ac:spMkLst>
            <pc:docMk/>
            <pc:sldMk cId="649723138" sldId="480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9T08:48:36.492" v="8037" actId="20577"/>
          <ac:spMkLst>
            <pc:docMk/>
            <pc:sldMk cId="649723138" sldId="480"/>
            <ac:spMk id="6" creationId="{5665EC41-6B24-2312-7073-82E6FABF7BBC}"/>
          </ac:spMkLst>
        </pc:spChg>
        <pc:picChg chg="add mod">
          <ac:chgData name="Bar Weiss" userId="f1aa920c-6ab1-4ae3-bb20-d7ab45c94102" providerId="ADAL" clId="{FD5C31FC-B4EA-408A-A837-4BA1D70321BC}" dt="2023-09-19T08:47:19.612" v="7892" actId="1076"/>
          <ac:picMkLst>
            <pc:docMk/>
            <pc:sldMk cId="649723138" sldId="480"/>
            <ac:picMk id="5" creationId="{9F67A5BE-D9C0-7F53-9F66-A21DA390EA90}"/>
          </ac:picMkLst>
        </pc:picChg>
        <pc:picChg chg="del">
          <ac:chgData name="Bar Weiss" userId="f1aa920c-6ab1-4ae3-bb20-d7ab45c94102" providerId="ADAL" clId="{FD5C31FC-B4EA-408A-A837-4BA1D70321BC}" dt="2023-09-19T08:46:54.912" v="7883" actId="478"/>
          <ac:picMkLst>
            <pc:docMk/>
            <pc:sldMk cId="649723138" sldId="480"/>
            <ac:picMk id="7" creationId="{85143183-097C-54A4-9B09-28B19D29FBBD}"/>
          </ac:picMkLst>
        </pc:picChg>
        <pc:picChg chg="add del">
          <ac:chgData name="Bar Weiss" userId="f1aa920c-6ab1-4ae3-bb20-d7ab45c94102" providerId="ADAL" clId="{FD5C31FC-B4EA-408A-A837-4BA1D70321BC}" dt="2023-09-19T11:45:44.898" v="8189" actId="22"/>
          <ac:picMkLst>
            <pc:docMk/>
            <pc:sldMk cId="649723138" sldId="480"/>
            <ac:picMk id="9" creationId="{949CD6AD-2883-2B05-9885-15E73740C5F8}"/>
          </ac:picMkLst>
        </pc:picChg>
      </pc:sldChg>
      <pc:sldChg chg="modSp new del mod">
        <pc:chgData name="Bar Weiss" userId="f1aa920c-6ab1-4ae3-bb20-d7ab45c94102" providerId="ADAL" clId="{FD5C31FC-B4EA-408A-A837-4BA1D70321BC}" dt="2023-09-19T08:46:41.611" v="7840" actId="47"/>
        <pc:sldMkLst>
          <pc:docMk/>
          <pc:sldMk cId="2901381638" sldId="480"/>
        </pc:sldMkLst>
        <pc:spChg chg="mod">
          <ac:chgData name="Bar Weiss" userId="f1aa920c-6ab1-4ae3-bb20-d7ab45c94102" providerId="ADAL" clId="{FD5C31FC-B4EA-408A-A837-4BA1D70321BC}" dt="2023-09-19T08:46:39.853" v="7839" actId="20577"/>
          <ac:spMkLst>
            <pc:docMk/>
            <pc:sldMk cId="2901381638" sldId="480"/>
            <ac:spMk id="2" creationId="{FF6949A7-24DC-C8D9-7AAD-D4B826C539E2}"/>
          </ac:spMkLst>
        </pc:spChg>
      </pc:sldChg>
      <pc:sldChg chg="addSp delSp modSp add del mod">
        <pc:chgData name="Bar Weiss" userId="f1aa920c-6ab1-4ae3-bb20-d7ab45c94102" providerId="ADAL" clId="{FD5C31FC-B4EA-408A-A837-4BA1D70321BC}" dt="2023-09-19T11:45:04.547" v="8187" actId="47"/>
        <pc:sldMkLst>
          <pc:docMk/>
          <pc:sldMk cId="64854779" sldId="481"/>
        </pc:sldMkLst>
        <pc:spChg chg="mod">
          <ac:chgData name="Bar Weiss" userId="f1aa920c-6ab1-4ae3-bb20-d7ab45c94102" providerId="ADAL" clId="{FD5C31FC-B4EA-408A-A837-4BA1D70321BC}" dt="2023-09-19T11:41:43.323" v="8093" actId="20577"/>
          <ac:spMkLst>
            <pc:docMk/>
            <pc:sldMk cId="64854779" sldId="481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9T11:42:53.754" v="8186" actId="20577"/>
          <ac:spMkLst>
            <pc:docMk/>
            <pc:sldMk cId="64854779" sldId="481"/>
            <ac:spMk id="3" creationId="{8E79C631-3D03-D140-3876-CEBD87D42761}"/>
          </ac:spMkLst>
        </pc:spChg>
        <pc:spChg chg="del">
          <ac:chgData name="Bar Weiss" userId="f1aa920c-6ab1-4ae3-bb20-d7ab45c94102" providerId="ADAL" clId="{FD5C31FC-B4EA-408A-A837-4BA1D70321BC}" dt="2023-09-19T11:42:38.083" v="8128" actId="478"/>
          <ac:spMkLst>
            <pc:docMk/>
            <pc:sldMk cId="64854779" sldId="481"/>
            <ac:spMk id="6" creationId="{5665EC41-6B24-2312-7073-82E6FABF7BBC}"/>
          </ac:spMkLst>
        </pc:spChg>
        <pc:picChg chg="del">
          <ac:chgData name="Bar Weiss" userId="f1aa920c-6ab1-4ae3-bb20-d7ab45c94102" providerId="ADAL" clId="{FD5C31FC-B4EA-408A-A837-4BA1D70321BC}" dt="2023-09-19T11:41:15.691" v="8059" actId="478"/>
          <ac:picMkLst>
            <pc:docMk/>
            <pc:sldMk cId="64854779" sldId="481"/>
            <ac:picMk id="5" creationId="{9F67A5BE-D9C0-7F53-9F66-A21DA390EA90}"/>
          </ac:picMkLst>
        </pc:picChg>
        <pc:picChg chg="add mod">
          <ac:chgData name="Bar Weiss" userId="f1aa920c-6ab1-4ae3-bb20-d7ab45c94102" providerId="ADAL" clId="{FD5C31FC-B4EA-408A-A837-4BA1D70321BC}" dt="2023-09-19T11:41:32.245" v="8062" actId="1076"/>
          <ac:picMkLst>
            <pc:docMk/>
            <pc:sldMk cId="64854779" sldId="481"/>
            <ac:picMk id="7" creationId="{84214672-0747-1AFE-E451-DB5664DCAAA8}"/>
          </ac:picMkLst>
        </pc:picChg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211974710" sldId="481"/>
        </pc:sldMkLst>
      </pc:sldChg>
      <pc:sldChg chg="add del">
        <pc:chgData name="Bar Weiss" userId="f1aa920c-6ab1-4ae3-bb20-d7ab45c94102" providerId="ADAL" clId="{FD5C31FC-B4EA-408A-A837-4BA1D70321BC}" dt="2023-09-19T08:46:57.611" v="7885" actId="47"/>
        <pc:sldMkLst>
          <pc:docMk/>
          <pc:sldMk cId="2642616541" sldId="481"/>
        </pc:sldMkLst>
      </pc:sldChg>
      <pc:sldChg chg="new del">
        <pc:chgData name="Bar Weiss" userId="f1aa920c-6ab1-4ae3-bb20-d7ab45c94102" providerId="ADAL" clId="{FD5C31FC-B4EA-408A-A837-4BA1D70321BC}" dt="2023-09-19T11:41:04.842" v="8041" actId="2696"/>
        <pc:sldMkLst>
          <pc:docMk/>
          <pc:sldMk cId="3157221280" sldId="481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1708540736" sldId="482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977411777" sldId="483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2427768510" sldId="484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1014712812" sldId="485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2938629238" sldId="486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2208057851" sldId="487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2155547462" sldId="488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1473449399" sldId="489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2216515397" sldId="490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2586294306" sldId="491"/>
        </pc:sldMkLst>
      </pc:sldChg>
      <pc:sldChg chg="add">
        <pc:chgData name="Bar Weiss" userId="f1aa920c-6ab1-4ae3-bb20-d7ab45c94102" providerId="ADAL" clId="{FD5C31FC-B4EA-408A-A837-4BA1D70321BC}" dt="2023-09-19T11:45:58.693" v="8190"/>
        <pc:sldMkLst>
          <pc:docMk/>
          <pc:sldMk cId="1326381057" sldId="492"/>
        </pc:sldMkLst>
      </pc:sldChg>
      <pc:sldChg chg="addSp modSp add mod modAnim">
        <pc:chgData name="Bar Weiss" userId="f1aa920c-6ab1-4ae3-bb20-d7ab45c94102" providerId="ADAL" clId="{FD5C31FC-B4EA-408A-A837-4BA1D70321BC}" dt="2023-09-19T19:45:09.851" v="8615" actId="20577"/>
        <pc:sldMkLst>
          <pc:docMk/>
          <pc:sldMk cId="486659087" sldId="493"/>
        </pc:sldMkLst>
        <pc:spChg chg="mod">
          <ac:chgData name="Bar Weiss" userId="f1aa920c-6ab1-4ae3-bb20-d7ab45c94102" providerId="ADAL" clId="{FD5C31FC-B4EA-408A-A837-4BA1D70321BC}" dt="2023-09-19T19:32:14.847" v="8318" actId="20577"/>
          <ac:spMkLst>
            <pc:docMk/>
            <pc:sldMk cId="486659087" sldId="493"/>
            <ac:spMk id="2" creationId="{38BB64EC-D156-971F-67F3-97661FFD877D}"/>
          </ac:spMkLst>
        </pc:spChg>
        <pc:spChg chg="mod">
          <ac:chgData name="Bar Weiss" userId="f1aa920c-6ab1-4ae3-bb20-d7ab45c94102" providerId="ADAL" clId="{FD5C31FC-B4EA-408A-A837-4BA1D70321BC}" dt="2023-09-19T19:45:09.851" v="8615" actId="20577"/>
          <ac:spMkLst>
            <pc:docMk/>
            <pc:sldMk cId="486659087" sldId="493"/>
            <ac:spMk id="3" creationId="{8E79C631-3D03-D140-3876-CEBD87D42761}"/>
          </ac:spMkLst>
        </pc:spChg>
        <pc:picChg chg="mod modCrop">
          <ac:chgData name="Bar Weiss" userId="f1aa920c-6ab1-4ae3-bb20-d7ab45c94102" providerId="ADAL" clId="{FD5C31FC-B4EA-408A-A837-4BA1D70321BC}" dt="2023-09-19T19:32:30.899" v="8324" actId="732"/>
          <ac:picMkLst>
            <pc:docMk/>
            <pc:sldMk cId="486659087" sldId="493"/>
            <ac:picMk id="4" creationId="{0EAFD41A-9B39-2F97-F44E-CCE9DE1174CF}"/>
          </ac:picMkLst>
        </pc:picChg>
        <pc:picChg chg="add mod">
          <ac:chgData name="Bar Weiss" userId="f1aa920c-6ab1-4ae3-bb20-d7ab45c94102" providerId="ADAL" clId="{FD5C31FC-B4EA-408A-A837-4BA1D70321BC}" dt="2023-09-19T19:34:12.146" v="8410" actId="1076"/>
          <ac:picMkLst>
            <pc:docMk/>
            <pc:sldMk cId="486659087" sldId="493"/>
            <ac:picMk id="6" creationId="{AB4EB2B8-983C-129E-16E2-1B6F326CFE42}"/>
          </ac:picMkLst>
        </pc:picChg>
      </pc:sldChg>
      <pc:sldChg chg="new del">
        <pc:chgData name="Bar Weiss" userId="f1aa920c-6ab1-4ae3-bb20-d7ab45c94102" providerId="ADAL" clId="{FD5C31FC-B4EA-408A-A837-4BA1D70321BC}" dt="2023-09-19T19:32:02.797" v="8286" actId="47"/>
        <pc:sldMkLst>
          <pc:docMk/>
          <pc:sldMk cId="3238484115" sldId="493"/>
        </pc:sldMkLst>
      </pc:sldChg>
      <pc:sldChg chg="add del">
        <pc:chgData name="Bar Weiss" userId="f1aa920c-6ab1-4ae3-bb20-d7ab45c94102" providerId="ADAL" clId="{FD5C31FC-B4EA-408A-A837-4BA1D70321BC}" dt="2023-09-19T19:33:09.643" v="8396" actId="47"/>
        <pc:sldMkLst>
          <pc:docMk/>
          <pc:sldMk cId="1735488777" sldId="494"/>
        </pc:sldMkLst>
      </pc:sldChg>
    </pc:docChg>
  </pc:docChgLst>
  <pc:docChgLst>
    <pc:chgData name="Saar Stern" userId="f9fcfffa-54a1-4e6e-9f43-ff97eb9b0b7c" providerId="ADAL" clId="{56E0E1A0-80AC-4C81-B487-0AAA87D6A21F}"/>
    <pc:docChg chg="undo custSel addSld delSld modSld">
      <pc:chgData name="Saar Stern" userId="f9fcfffa-54a1-4e6e-9f43-ff97eb9b0b7c" providerId="ADAL" clId="{56E0E1A0-80AC-4C81-B487-0AAA87D6A21F}" dt="2024-02-04T12:57:55.469" v="9094"/>
      <pc:docMkLst>
        <pc:docMk/>
      </pc:docMkLst>
      <pc:sldChg chg="modSp modAnim">
        <pc:chgData name="Saar Stern" userId="f9fcfffa-54a1-4e6e-9f43-ff97eb9b0b7c" providerId="ADAL" clId="{56E0E1A0-80AC-4C81-B487-0AAA87D6A21F}" dt="2024-02-01T11:16:03.803" v="7551" actId="20577"/>
        <pc:sldMkLst>
          <pc:docMk/>
          <pc:sldMk cId="3879828179" sldId="442"/>
        </pc:sldMkLst>
        <pc:spChg chg="mod">
          <ac:chgData name="Saar Stern" userId="f9fcfffa-54a1-4e6e-9f43-ff97eb9b0b7c" providerId="ADAL" clId="{56E0E1A0-80AC-4C81-B487-0AAA87D6A21F}" dt="2024-02-01T11:16:03.803" v="7551" actId="20577"/>
          <ac:spMkLst>
            <pc:docMk/>
            <pc:sldMk cId="3879828179" sldId="442"/>
            <ac:spMk id="3" creationId="{8E79C631-3D03-D140-3876-CEBD87D42761}"/>
          </ac:spMkLst>
        </pc:spChg>
      </pc:sldChg>
      <pc:sldChg chg="modSp mod modShow">
        <pc:chgData name="Saar Stern" userId="f9fcfffa-54a1-4e6e-9f43-ff97eb9b0b7c" providerId="ADAL" clId="{56E0E1A0-80AC-4C81-B487-0AAA87D6A21F}" dt="2024-01-23T16:24:06.953" v="1927" actId="20577"/>
        <pc:sldMkLst>
          <pc:docMk/>
          <pc:sldMk cId="1697249518" sldId="464"/>
        </pc:sldMkLst>
        <pc:spChg chg="mod">
          <ac:chgData name="Saar Stern" userId="f9fcfffa-54a1-4e6e-9f43-ff97eb9b0b7c" providerId="ADAL" clId="{56E0E1A0-80AC-4C81-B487-0AAA87D6A21F}" dt="2024-01-23T16:24:06.953" v="1927" actId="20577"/>
          <ac:spMkLst>
            <pc:docMk/>
            <pc:sldMk cId="1697249518" sldId="464"/>
            <ac:spMk id="3" creationId="{8E79C631-3D03-D140-3876-CEBD87D42761}"/>
          </ac:spMkLst>
        </pc:spChg>
      </pc:sldChg>
      <pc:sldChg chg="modSp modAnim">
        <pc:chgData name="Saar Stern" userId="f9fcfffa-54a1-4e6e-9f43-ff97eb9b0b7c" providerId="ADAL" clId="{56E0E1A0-80AC-4C81-B487-0AAA87D6A21F}" dt="2024-02-01T11:16:24.089" v="7557" actId="20577"/>
        <pc:sldMkLst>
          <pc:docMk/>
          <pc:sldMk cId="2280445772" sldId="475"/>
        </pc:sldMkLst>
        <pc:spChg chg="mod">
          <ac:chgData name="Saar Stern" userId="f9fcfffa-54a1-4e6e-9f43-ff97eb9b0b7c" providerId="ADAL" clId="{56E0E1A0-80AC-4C81-B487-0AAA87D6A21F}" dt="2024-02-01T11:16:24.089" v="7557" actId="20577"/>
          <ac:spMkLst>
            <pc:docMk/>
            <pc:sldMk cId="2280445772" sldId="475"/>
            <ac:spMk id="3" creationId="{8E79C631-3D03-D140-3876-CEBD87D42761}"/>
          </ac:spMkLst>
        </pc:spChg>
      </pc:sldChg>
      <pc:sldChg chg="modSp mod">
        <pc:chgData name="Saar Stern" userId="f9fcfffa-54a1-4e6e-9f43-ff97eb9b0b7c" providerId="ADAL" clId="{56E0E1A0-80AC-4C81-B487-0AAA87D6A21F}" dt="2024-01-23T13:06:17.982" v="22" actId="20577"/>
        <pc:sldMkLst>
          <pc:docMk/>
          <pc:sldMk cId="328575504" sldId="495"/>
        </pc:sldMkLst>
        <pc:spChg chg="mod">
          <ac:chgData name="Saar Stern" userId="f9fcfffa-54a1-4e6e-9f43-ff97eb9b0b7c" providerId="ADAL" clId="{56E0E1A0-80AC-4C81-B487-0AAA87D6A21F}" dt="2024-01-23T13:06:17.982" v="22" actId="20577"/>
          <ac:spMkLst>
            <pc:docMk/>
            <pc:sldMk cId="328575504" sldId="495"/>
            <ac:spMk id="3" creationId="{8E79C631-3D03-D140-3876-CEBD87D42761}"/>
          </ac:spMkLst>
        </pc:spChg>
      </pc:sldChg>
      <pc:sldChg chg="modSp">
        <pc:chgData name="Saar Stern" userId="f9fcfffa-54a1-4e6e-9f43-ff97eb9b0b7c" providerId="ADAL" clId="{56E0E1A0-80AC-4C81-B487-0AAA87D6A21F}" dt="2024-02-01T11:16:10.370" v="7554" actId="20577"/>
        <pc:sldMkLst>
          <pc:docMk/>
          <pc:sldMk cId="473830725" sldId="498"/>
        </pc:sldMkLst>
        <pc:spChg chg="mod">
          <ac:chgData name="Saar Stern" userId="f9fcfffa-54a1-4e6e-9f43-ff97eb9b0b7c" providerId="ADAL" clId="{56E0E1A0-80AC-4C81-B487-0AAA87D6A21F}" dt="2024-02-01T11:16:10.370" v="7554" actId="20577"/>
          <ac:spMkLst>
            <pc:docMk/>
            <pc:sldMk cId="473830725" sldId="498"/>
            <ac:spMk id="3" creationId="{8E79C631-3D03-D140-3876-CEBD87D42761}"/>
          </ac:spMkLst>
        </pc:spChg>
      </pc:sldChg>
      <pc:sldChg chg="modSp mod">
        <pc:chgData name="Saar Stern" userId="f9fcfffa-54a1-4e6e-9f43-ff97eb9b0b7c" providerId="ADAL" clId="{56E0E1A0-80AC-4C81-B487-0AAA87D6A21F}" dt="2024-01-23T14:59:59.423" v="24" actId="1076"/>
        <pc:sldMkLst>
          <pc:docMk/>
          <pc:sldMk cId="4066032093" sldId="501"/>
        </pc:sldMkLst>
        <pc:picChg chg="mod">
          <ac:chgData name="Saar Stern" userId="f9fcfffa-54a1-4e6e-9f43-ff97eb9b0b7c" providerId="ADAL" clId="{56E0E1A0-80AC-4C81-B487-0AAA87D6A21F}" dt="2024-01-23T14:59:59.423" v="24" actId="1076"/>
          <ac:picMkLst>
            <pc:docMk/>
            <pc:sldMk cId="4066032093" sldId="501"/>
            <ac:picMk id="5" creationId="{F9BAE3F7-20F5-8F24-2F9E-12C871EDD4D0}"/>
          </ac:picMkLst>
        </pc:picChg>
      </pc:sldChg>
      <pc:sldChg chg="addSp delSp modSp mod modShow">
        <pc:chgData name="Saar Stern" userId="f9fcfffa-54a1-4e6e-9f43-ff97eb9b0b7c" providerId="ADAL" clId="{56E0E1A0-80AC-4C81-B487-0AAA87D6A21F}" dt="2024-02-01T11:14:32.101" v="7517" actId="729"/>
        <pc:sldMkLst>
          <pc:docMk/>
          <pc:sldMk cId="1888056936" sldId="502"/>
        </pc:sldMkLst>
        <pc:spChg chg="mod">
          <ac:chgData name="Saar Stern" userId="f9fcfffa-54a1-4e6e-9f43-ff97eb9b0b7c" providerId="ADAL" clId="{56E0E1A0-80AC-4C81-B487-0AAA87D6A21F}" dt="2024-01-23T15:19:55.690" v="692" actId="20577"/>
          <ac:spMkLst>
            <pc:docMk/>
            <pc:sldMk cId="1888056936" sldId="502"/>
            <ac:spMk id="3" creationId="{8E79C631-3D03-D140-3876-CEBD87D42761}"/>
          </ac:spMkLst>
        </pc:spChg>
        <pc:spChg chg="add del mod">
          <ac:chgData name="Saar Stern" userId="f9fcfffa-54a1-4e6e-9f43-ff97eb9b0b7c" providerId="ADAL" clId="{56E0E1A0-80AC-4C81-B487-0AAA87D6A21F}" dt="2024-01-23T15:19:30.411" v="690" actId="478"/>
          <ac:spMkLst>
            <pc:docMk/>
            <pc:sldMk cId="1888056936" sldId="502"/>
            <ac:spMk id="4" creationId="{178E42B9-B150-0F24-A2F7-04188C3158DE}"/>
          </ac:spMkLst>
        </pc:spChg>
        <pc:picChg chg="del mod">
          <ac:chgData name="Saar Stern" userId="f9fcfffa-54a1-4e6e-9f43-ff97eb9b0b7c" providerId="ADAL" clId="{56E0E1A0-80AC-4C81-B487-0AAA87D6A21F}" dt="2024-01-23T15:19:35.755" v="691" actId="478"/>
          <ac:picMkLst>
            <pc:docMk/>
            <pc:sldMk cId="1888056936" sldId="502"/>
            <ac:picMk id="6" creationId="{5A3BCB89-D663-8D38-44CB-C43CF16FDB19}"/>
          </ac:picMkLst>
        </pc:picChg>
      </pc:sldChg>
      <pc:sldChg chg="delSp modSp mod modShow">
        <pc:chgData name="Saar Stern" userId="f9fcfffa-54a1-4e6e-9f43-ff97eb9b0b7c" providerId="ADAL" clId="{56E0E1A0-80AC-4C81-B487-0AAA87D6A21F}" dt="2024-02-01T11:53:44.722" v="7860" actId="729"/>
        <pc:sldMkLst>
          <pc:docMk/>
          <pc:sldMk cId="36112440" sldId="509"/>
        </pc:sldMkLst>
        <pc:spChg chg="mod">
          <ac:chgData name="Saar Stern" userId="f9fcfffa-54a1-4e6e-9f43-ff97eb9b0b7c" providerId="ADAL" clId="{56E0E1A0-80AC-4C81-B487-0AAA87D6A21F}" dt="2024-01-23T15:38:43.148" v="964" actId="20577"/>
          <ac:spMkLst>
            <pc:docMk/>
            <pc:sldMk cId="36112440" sldId="509"/>
            <ac:spMk id="3" creationId="{8E79C631-3D03-D140-3876-CEBD87D42761}"/>
          </ac:spMkLst>
        </pc:spChg>
        <pc:picChg chg="del">
          <ac:chgData name="Saar Stern" userId="f9fcfffa-54a1-4e6e-9f43-ff97eb9b0b7c" providerId="ADAL" clId="{56E0E1A0-80AC-4C81-B487-0AAA87D6A21F}" dt="2024-01-23T15:20:32.557" v="693" actId="478"/>
          <ac:picMkLst>
            <pc:docMk/>
            <pc:sldMk cId="36112440" sldId="509"/>
            <ac:picMk id="6" creationId="{5A3BCB89-D663-8D38-44CB-C43CF16FDB19}"/>
          </ac:picMkLst>
        </pc:picChg>
      </pc:sldChg>
      <pc:sldChg chg="addSp delSp modSp mod">
        <pc:chgData name="Saar Stern" userId="f9fcfffa-54a1-4e6e-9f43-ff97eb9b0b7c" providerId="ADAL" clId="{56E0E1A0-80AC-4C81-B487-0AAA87D6A21F}" dt="2024-02-01T12:35:26.635" v="8728" actId="1076"/>
        <pc:sldMkLst>
          <pc:docMk/>
          <pc:sldMk cId="2056999886" sldId="510"/>
        </pc:sldMkLst>
        <pc:spChg chg="mod">
          <ac:chgData name="Saar Stern" userId="f9fcfffa-54a1-4e6e-9f43-ff97eb9b0b7c" providerId="ADAL" clId="{56E0E1A0-80AC-4C81-B487-0AAA87D6A21F}" dt="2024-02-01T12:35:18.021" v="8727" actId="27636"/>
          <ac:spMkLst>
            <pc:docMk/>
            <pc:sldMk cId="2056999886" sldId="510"/>
            <ac:spMk id="3" creationId="{8E79C631-3D03-D140-3876-CEBD87D42761}"/>
          </ac:spMkLst>
        </pc:spChg>
        <pc:spChg chg="add del mod">
          <ac:chgData name="Saar Stern" userId="f9fcfffa-54a1-4e6e-9f43-ff97eb9b0b7c" providerId="ADAL" clId="{56E0E1A0-80AC-4C81-B487-0AAA87D6A21F}" dt="2024-02-01T12:27:03.578" v="8576"/>
          <ac:spMkLst>
            <pc:docMk/>
            <pc:sldMk cId="2056999886" sldId="510"/>
            <ac:spMk id="4" creationId="{F8B8C285-680E-5261-18E5-33223A31B177}"/>
          </ac:spMkLst>
        </pc:spChg>
        <pc:spChg chg="add mod">
          <ac:chgData name="Saar Stern" userId="f9fcfffa-54a1-4e6e-9f43-ff97eb9b0b7c" providerId="ADAL" clId="{56E0E1A0-80AC-4C81-B487-0AAA87D6A21F}" dt="2024-02-01T12:35:26.635" v="8728" actId="1076"/>
          <ac:spMkLst>
            <pc:docMk/>
            <pc:sldMk cId="2056999886" sldId="510"/>
            <ac:spMk id="5" creationId="{9BE7DEAF-95F9-B3F1-328B-A208F4CBA053}"/>
          </ac:spMkLst>
        </pc:spChg>
      </pc:sldChg>
      <pc:sldChg chg="delSp modSp mod">
        <pc:chgData name="Saar Stern" userId="f9fcfffa-54a1-4e6e-9f43-ff97eb9b0b7c" providerId="ADAL" clId="{56E0E1A0-80AC-4C81-B487-0AAA87D6A21F}" dt="2024-02-01T12:05:25.747" v="8188" actId="115"/>
        <pc:sldMkLst>
          <pc:docMk/>
          <pc:sldMk cId="13470363" sldId="511"/>
        </pc:sldMkLst>
        <pc:spChg chg="mod">
          <ac:chgData name="Saar Stern" userId="f9fcfffa-54a1-4e6e-9f43-ff97eb9b0b7c" providerId="ADAL" clId="{56E0E1A0-80AC-4C81-B487-0AAA87D6A21F}" dt="2024-02-01T12:05:25.747" v="8188" actId="115"/>
          <ac:spMkLst>
            <pc:docMk/>
            <pc:sldMk cId="13470363" sldId="511"/>
            <ac:spMk id="3" creationId="{8E79C631-3D03-D140-3876-CEBD87D42761}"/>
          </ac:spMkLst>
        </pc:spChg>
        <pc:picChg chg="del mod">
          <ac:chgData name="Saar Stern" userId="f9fcfffa-54a1-4e6e-9f43-ff97eb9b0b7c" providerId="ADAL" clId="{56E0E1A0-80AC-4C81-B487-0AAA87D6A21F}" dt="2024-01-23T15:39:12.145" v="967" actId="478"/>
          <ac:picMkLst>
            <pc:docMk/>
            <pc:sldMk cId="13470363" sldId="511"/>
            <ac:picMk id="6" creationId="{D6A38FD0-FA2E-5470-DFC4-C208AA944D5C}"/>
          </ac:picMkLst>
        </pc:picChg>
      </pc:sldChg>
      <pc:sldChg chg="addSp delSp modSp del mod">
        <pc:chgData name="Saar Stern" userId="f9fcfffa-54a1-4e6e-9f43-ff97eb9b0b7c" providerId="ADAL" clId="{56E0E1A0-80AC-4C81-B487-0AAA87D6A21F}" dt="2024-01-23T18:52:44.958" v="5083" actId="47"/>
        <pc:sldMkLst>
          <pc:docMk/>
          <pc:sldMk cId="3457251836" sldId="512"/>
        </pc:sldMkLst>
        <pc:picChg chg="add mod">
          <ac:chgData name="Saar Stern" userId="f9fcfffa-54a1-4e6e-9f43-ff97eb9b0b7c" providerId="ADAL" clId="{56E0E1A0-80AC-4C81-B487-0AAA87D6A21F}" dt="2024-01-23T12:29:33.964" v="11" actId="1076"/>
          <ac:picMkLst>
            <pc:docMk/>
            <pc:sldMk cId="3457251836" sldId="512"/>
            <ac:picMk id="5" creationId="{6E161B54-67E9-EED6-8495-0785CF69B471}"/>
          </ac:picMkLst>
        </pc:picChg>
        <pc:picChg chg="del">
          <ac:chgData name="Saar Stern" userId="f9fcfffa-54a1-4e6e-9f43-ff97eb9b0b7c" providerId="ADAL" clId="{56E0E1A0-80AC-4C81-B487-0AAA87D6A21F}" dt="2024-01-23T12:29:24.511" v="5" actId="478"/>
          <ac:picMkLst>
            <pc:docMk/>
            <pc:sldMk cId="3457251836" sldId="512"/>
            <ac:picMk id="6" creationId="{D6A38FD0-FA2E-5470-DFC4-C208AA944D5C}"/>
          </ac:picMkLst>
        </pc:picChg>
      </pc:sldChg>
      <pc:sldChg chg="modSp mod">
        <pc:chgData name="Saar Stern" userId="f9fcfffa-54a1-4e6e-9f43-ff97eb9b0b7c" providerId="ADAL" clId="{56E0E1A0-80AC-4C81-B487-0AAA87D6A21F}" dt="2024-01-28T15:14:34.828" v="7179" actId="115"/>
        <pc:sldMkLst>
          <pc:docMk/>
          <pc:sldMk cId="3374158588" sldId="513"/>
        </pc:sldMkLst>
        <pc:spChg chg="mod">
          <ac:chgData name="Saar Stern" userId="f9fcfffa-54a1-4e6e-9f43-ff97eb9b0b7c" providerId="ADAL" clId="{56E0E1A0-80AC-4C81-B487-0AAA87D6A21F}" dt="2024-01-25T09:35:35.618" v="5375" actId="20577"/>
          <ac:spMkLst>
            <pc:docMk/>
            <pc:sldMk cId="3374158588" sldId="513"/>
            <ac:spMk id="2" creationId="{38BB64EC-D156-971F-67F3-97661FFD877D}"/>
          </ac:spMkLst>
        </pc:spChg>
        <pc:spChg chg="mod">
          <ac:chgData name="Saar Stern" userId="f9fcfffa-54a1-4e6e-9f43-ff97eb9b0b7c" providerId="ADAL" clId="{56E0E1A0-80AC-4C81-B487-0AAA87D6A21F}" dt="2024-01-28T15:14:34.828" v="7179" actId="115"/>
          <ac:spMkLst>
            <pc:docMk/>
            <pc:sldMk cId="3374158588" sldId="513"/>
            <ac:spMk id="3" creationId="{8E79C631-3D03-D140-3876-CEBD87D42761}"/>
          </ac:spMkLst>
        </pc:spChg>
      </pc:sldChg>
      <pc:sldChg chg="modSp add del mod">
        <pc:chgData name="Saar Stern" userId="f9fcfffa-54a1-4e6e-9f43-ff97eb9b0b7c" providerId="ADAL" clId="{56E0E1A0-80AC-4C81-B487-0AAA87D6A21F}" dt="2024-01-23T15:51:57.447" v="1206" actId="47"/>
        <pc:sldMkLst>
          <pc:docMk/>
          <pc:sldMk cId="2532316187" sldId="518"/>
        </pc:sldMkLst>
        <pc:spChg chg="mod">
          <ac:chgData name="Saar Stern" userId="f9fcfffa-54a1-4e6e-9f43-ff97eb9b0b7c" providerId="ADAL" clId="{56E0E1A0-80AC-4C81-B487-0AAA87D6A21F}" dt="2024-01-23T15:43:12.079" v="983"/>
          <ac:spMkLst>
            <pc:docMk/>
            <pc:sldMk cId="2532316187" sldId="518"/>
            <ac:spMk id="2" creationId="{38BB64EC-D156-971F-67F3-97661FFD877D}"/>
          </ac:spMkLst>
        </pc:spChg>
        <pc:spChg chg="mod">
          <ac:chgData name="Saar Stern" userId="f9fcfffa-54a1-4e6e-9f43-ff97eb9b0b7c" providerId="ADAL" clId="{56E0E1A0-80AC-4C81-B487-0AAA87D6A21F}" dt="2024-01-23T15:48:55.575" v="1143" actId="20577"/>
          <ac:spMkLst>
            <pc:docMk/>
            <pc:sldMk cId="2532316187" sldId="518"/>
            <ac:spMk id="3" creationId="{8E79C631-3D03-D140-3876-CEBD87D42761}"/>
          </ac:spMkLst>
        </pc:spChg>
      </pc:sldChg>
      <pc:sldChg chg="addSp delSp modSp add mod modShow">
        <pc:chgData name="Saar Stern" userId="f9fcfffa-54a1-4e6e-9f43-ff97eb9b0b7c" providerId="ADAL" clId="{56E0E1A0-80AC-4C81-B487-0AAA87D6A21F}" dt="2024-01-23T18:15:41.361" v="3717" actId="20577"/>
        <pc:sldMkLst>
          <pc:docMk/>
          <pc:sldMk cId="3947723759" sldId="518"/>
        </pc:sldMkLst>
        <pc:spChg chg="mod">
          <ac:chgData name="Saar Stern" userId="f9fcfffa-54a1-4e6e-9f43-ff97eb9b0b7c" providerId="ADAL" clId="{56E0E1A0-80AC-4C81-B487-0AAA87D6A21F}" dt="2024-01-23T18:15:14.028" v="3704" actId="20577"/>
          <ac:spMkLst>
            <pc:docMk/>
            <pc:sldMk cId="3947723759" sldId="518"/>
            <ac:spMk id="2" creationId="{38BB64EC-D156-971F-67F3-97661FFD877D}"/>
          </ac:spMkLst>
        </pc:spChg>
        <pc:spChg chg="mod">
          <ac:chgData name="Saar Stern" userId="f9fcfffa-54a1-4e6e-9f43-ff97eb9b0b7c" providerId="ADAL" clId="{56E0E1A0-80AC-4C81-B487-0AAA87D6A21F}" dt="2024-01-23T18:15:41.361" v="3717" actId="20577"/>
          <ac:spMkLst>
            <pc:docMk/>
            <pc:sldMk cId="3947723759" sldId="518"/>
            <ac:spMk id="3" creationId="{8E79C631-3D03-D140-3876-CEBD87D42761}"/>
          </ac:spMkLst>
        </pc:spChg>
        <pc:spChg chg="add del mod">
          <ac:chgData name="Saar Stern" userId="f9fcfffa-54a1-4e6e-9f43-ff97eb9b0b7c" providerId="ADAL" clId="{56E0E1A0-80AC-4C81-B487-0AAA87D6A21F}" dt="2024-01-23T17:10:00.679" v="3102" actId="478"/>
          <ac:spMkLst>
            <pc:docMk/>
            <pc:sldMk cId="3947723759" sldId="518"/>
            <ac:spMk id="4" creationId="{7D7DA379-8AB0-21CA-3184-91C03F0D7500}"/>
          </ac:spMkLst>
        </pc:spChg>
        <pc:spChg chg="add del mod">
          <ac:chgData name="Saar Stern" userId="f9fcfffa-54a1-4e6e-9f43-ff97eb9b0b7c" providerId="ADAL" clId="{56E0E1A0-80AC-4C81-B487-0AAA87D6A21F}" dt="2024-01-23T17:06:21.112" v="3092" actId="47"/>
          <ac:spMkLst>
            <pc:docMk/>
            <pc:sldMk cId="3947723759" sldId="518"/>
            <ac:spMk id="5" creationId="{AD29ED1B-52BF-BF9E-EBF3-1DDEC6526528}"/>
          </ac:spMkLst>
        </pc:spChg>
        <pc:spChg chg="add mod">
          <ac:chgData name="Saar Stern" userId="f9fcfffa-54a1-4e6e-9f43-ff97eb9b0b7c" providerId="ADAL" clId="{56E0E1A0-80AC-4C81-B487-0AAA87D6A21F}" dt="2024-01-23T17:06:20.331" v="3091"/>
          <ac:spMkLst>
            <pc:docMk/>
            <pc:sldMk cId="3947723759" sldId="518"/>
            <ac:spMk id="6" creationId="{14533A32-A9C4-E0C1-6E07-1FDD9513BCC9}"/>
          </ac:spMkLst>
        </pc:spChg>
        <pc:spChg chg="add mod">
          <ac:chgData name="Saar Stern" userId="f9fcfffa-54a1-4e6e-9f43-ff97eb9b0b7c" providerId="ADAL" clId="{56E0E1A0-80AC-4C81-B487-0AAA87D6A21F}" dt="2024-01-23T17:29:10.251" v="3649" actId="14100"/>
          <ac:spMkLst>
            <pc:docMk/>
            <pc:sldMk cId="3947723759" sldId="518"/>
            <ac:spMk id="7" creationId="{24FF2AB8-2B15-BF59-B3D2-1C509C9801B4}"/>
          </ac:spMkLst>
        </pc:spChg>
      </pc:sldChg>
      <pc:sldChg chg="delSp modSp add mod">
        <pc:chgData name="Saar Stern" userId="f9fcfffa-54a1-4e6e-9f43-ff97eb9b0b7c" providerId="ADAL" clId="{56E0E1A0-80AC-4C81-B487-0AAA87D6A21F}" dt="2024-01-23T18:38:42.802" v="4711" actId="255"/>
        <pc:sldMkLst>
          <pc:docMk/>
          <pc:sldMk cId="918858570" sldId="522"/>
        </pc:sldMkLst>
        <pc:spChg chg="mod">
          <ac:chgData name="Saar Stern" userId="f9fcfffa-54a1-4e6e-9f43-ff97eb9b0b7c" providerId="ADAL" clId="{56E0E1A0-80AC-4C81-B487-0AAA87D6A21F}" dt="2024-01-23T18:14:53.966" v="3676" actId="20577"/>
          <ac:spMkLst>
            <pc:docMk/>
            <pc:sldMk cId="918858570" sldId="522"/>
            <ac:spMk id="2" creationId="{38BB64EC-D156-971F-67F3-97661FFD877D}"/>
          </ac:spMkLst>
        </pc:spChg>
        <pc:spChg chg="mod">
          <ac:chgData name="Saar Stern" userId="f9fcfffa-54a1-4e6e-9f43-ff97eb9b0b7c" providerId="ADAL" clId="{56E0E1A0-80AC-4C81-B487-0AAA87D6A21F}" dt="2024-01-23T18:38:42.802" v="4711" actId="255"/>
          <ac:spMkLst>
            <pc:docMk/>
            <pc:sldMk cId="918858570" sldId="522"/>
            <ac:spMk id="3" creationId="{8E79C631-3D03-D140-3876-CEBD87D42761}"/>
          </ac:spMkLst>
        </pc:spChg>
        <pc:spChg chg="del">
          <ac:chgData name="Saar Stern" userId="f9fcfffa-54a1-4e6e-9f43-ff97eb9b0b7c" providerId="ADAL" clId="{56E0E1A0-80AC-4C81-B487-0AAA87D6A21F}" dt="2024-01-23T17:10:42.862" v="3103" actId="478"/>
          <ac:spMkLst>
            <pc:docMk/>
            <pc:sldMk cId="918858570" sldId="522"/>
            <ac:spMk id="4" creationId="{7D7DA379-8AB0-21CA-3184-91C03F0D7500}"/>
          </ac:spMkLst>
        </pc:spChg>
      </pc:sldChg>
      <pc:sldChg chg="modSp new mod">
        <pc:chgData name="Saar Stern" userId="f9fcfffa-54a1-4e6e-9f43-ff97eb9b0b7c" providerId="ADAL" clId="{56E0E1A0-80AC-4C81-B487-0AAA87D6A21F}" dt="2024-01-23T18:58:42.071" v="5225" actId="20577"/>
        <pc:sldMkLst>
          <pc:docMk/>
          <pc:sldMk cId="1157058625" sldId="523"/>
        </pc:sldMkLst>
        <pc:spChg chg="mod">
          <ac:chgData name="Saar Stern" userId="f9fcfffa-54a1-4e6e-9f43-ff97eb9b0b7c" providerId="ADAL" clId="{56E0E1A0-80AC-4C81-B487-0AAA87D6A21F}" dt="2024-01-23T18:27:10.945" v="4332" actId="20577"/>
          <ac:spMkLst>
            <pc:docMk/>
            <pc:sldMk cId="1157058625" sldId="523"/>
            <ac:spMk id="2" creationId="{BBE0F0E2-3CFA-0A7C-9686-3B478E4EAF46}"/>
          </ac:spMkLst>
        </pc:spChg>
        <pc:spChg chg="mod">
          <ac:chgData name="Saar Stern" userId="f9fcfffa-54a1-4e6e-9f43-ff97eb9b0b7c" providerId="ADAL" clId="{56E0E1A0-80AC-4C81-B487-0AAA87D6A21F}" dt="2024-01-23T18:58:42.071" v="5225" actId="20577"/>
          <ac:spMkLst>
            <pc:docMk/>
            <pc:sldMk cId="1157058625" sldId="523"/>
            <ac:spMk id="3" creationId="{1FCEB2EB-E77D-A027-0DD3-70E165B57337}"/>
          </ac:spMkLst>
        </pc:spChg>
      </pc:sldChg>
      <pc:sldChg chg="modSp add mod">
        <pc:chgData name="Saar Stern" userId="f9fcfffa-54a1-4e6e-9f43-ff97eb9b0b7c" providerId="ADAL" clId="{56E0E1A0-80AC-4C81-B487-0AAA87D6A21F}" dt="2024-01-28T18:03:08.794" v="7183" actId="20577"/>
        <pc:sldMkLst>
          <pc:docMk/>
          <pc:sldMk cId="2177866733" sldId="524"/>
        </pc:sldMkLst>
        <pc:spChg chg="mod">
          <ac:chgData name="Saar Stern" userId="f9fcfffa-54a1-4e6e-9f43-ff97eb9b0b7c" providerId="ADAL" clId="{56E0E1A0-80AC-4C81-B487-0AAA87D6A21F}" dt="2024-01-28T18:03:08.794" v="7183" actId="20577"/>
          <ac:spMkLst>
            <pc:docMk/>
            <pc:sldMk cId="2177866733" sldId="524"/>
            <ac:spMk id="2" creationId="{BBE0F0E2-3CFA-0A7C-9686-3B478E4EAF46}"/>
          </ac:spMkLst>
        </pc:spChg>
        <pc:spChg chg="mod">
          <ac:chgData name="Saar Stern" userId="f9fcfffa-54a1-4e6e-9f43-ff97eb9b0b7c" providerId="ADAL" clId="{56E0E1A0-80AC-4C81-B487-0AAA87D6A21F}" dt="2024-01-25T09:41:31.764" v="5779" actId="20577"/>
          <ac:spMkLst>
            <pc:docMk/>
            <pc:sldMk cId="2177866733" sldId="524"/>
            <ac:spMk id="3" creationId="{1FCEB2EB-E77D-A027-0DD3-70E165B57337}"/>
          </ac:spMkLst>
        </pc:spChg>
      </pc:sldChg>
      <pc:sldChg chg="addSp modSp add mod">
        <pc:chgData name="Saar Stern" userId="f9fcfffa-54a1-4e6e-9f43-ff97eb9b0b7c" providerId="ADAL" clId="{56E0E1A0-80AC-4C81-B487-0AAA87D6A21F}" dt="2024-01-23T19:01:09.236" v="5368" actId="122"/>
        <pc:sldMkLst>
          <pc:docMk/>
          <pc:sldMk cId="2328432691" sldId="525"/>
        </pc:sldMkLst>
        <pc:spChg chg="mod">
          <ac:chgData name="Saar Stern" userId="f9fcfffa-54a1-4e6e-9f43-ff97eb9b0b7c" providerId="ADAL" clId="{56E0E1A0-80AC-4C81-B487-0AAA87D6A21F}" dt="2024-01-23T19:01:03.799" v="5365" actId="20577"/>
          <ac:spMkLst>
            <pc:docMk/>
            <pc:sldMk cId="2328432691" sldId="525"/>
            <ac:spMk id="2" creationId="{BBE0F0E2-3CFA-0A7C-9686-3B478E4EAF46}"/>
          </ac:spMkLst>
        </pc:spChg>
        <pc:spChg chg="mod">
          <ac:chgData name="Saar Stern" userId="f9fcfffa-54a1-4e6e-9f43-ff97eb9b0b7c" providerId="ADAL" clId="{56E0E1A0-80AC-4C81-B487-0AAA87D6A21F}" dt="2024-01-23T19:01:09.236" v="5368" actId="122"/>
          <ac:spMkLst>
            <pc:docMk/>
            <pc:sldMk cId="2328432691" sldId="525"/>
            <ac:spMk id="3" creationId="{1FCEB2EB-E77D-A027-0DD3-70E165B57337}"/>
          </ac:spMkLst>
        </pc:spChg>
        <pc:picChg chg="add mod">
          <ac:chgData name="Saar Stern" userId="f9fcfffa-54a1-4e6e-9f43-ff97eb9b0b7c" providerId="ADAL" clId="{56E0E1A0-80AC-4C81-B487-0AAA87D6A21F}" dt="2024-01-23T18:49:21.770" v="4991" actId="1076"/>
          <ac:picMkLst>
            <pc:docMk/>
            <pc:sldMk cId="2328432691" sldId="525"/>
            <ac:picMk id="1026" creationId="{02384F4D-10D1-AA29-90DD-44F6F384B663}"/>
          </ac:picMkLst>
        </pc:picChg>
      </pc:sldChg>
      <pc:sldChg chg="addSp delSp modSp new mod">
        <pc:chgData name="Saar Stern" userId="f9fcfffa-54a1-4e6e-9f43-ff97eb9b0b7c" providerId="ADAL" clId="{56E0E1A0-80AC-4C81-B487-0AAA87D6A21F}" dt="2024-01-23T18:50:18.268" v="5022" actId="1076"/>
        <pc:sldMkLst>
          <pc:docMk/>
          <pc:sldMk cId="76877721" sldId="526"/>
        </pc:sldMkLst>
        <pc:spChg chg="del">
          <ac:chgData name="Saar Stern" userId="f9fcfffa-54a1-4e6e-9f43-ff97eb9b0b7c" providerId="ADAL" clId="{56E0E1A0-80AC-4C81-B487-0AAA87D6A21F}" dt="2024-01-23T18:49:34.966" v="4998"/>
          <ac:spMkLst>
            <pc:docMk/>
            <pc:sldMk cId="76877721" sldId="526"/>
            <ac:spMk id="3" creationId="{3CD8725A-D5AB-1A81-EA60-5A7AA99BC21A}"/>
          </ac:spMkLst>
        </pc:spChg>
        <pc:spChg chg="add mod">
          <ac:chgData name="Saar Stern" userId="f9fcfffa-54a1-4e6e-9f43-ff97eb9b0b7c" providerId="ADAL" clId="{56E0E1A0-80AC-4C81-B487-0AAA87D6A21F}" dt="2024-01-23T18:50:18.268" v="5022" actId="1076"/>
          <ac:spMkLst>
            <pc:docMk/>
            <pc:sldMk cId="76877721" sldId="526"/>
            <ac:spMk id="4" creationId="{01A6AECD-34BA-F346-F3DA-BC1054A9CCC5}"/>
          </ac:spMkLst>
        </pc:spChg>
        <pc:picChg chg="add mod">
          <ac:chgData name="Saar Stern" userId="f9fcfffa-54a1-4e6e-9f43-ff97eb9b0b7c" providerId="ADAL" clId="{56E0E1A0-80AC-4C81-B487-0AAA87D6A21F}" dt="2024-01-23T18:49:50.053" v="5005" actId="1076"/>
          <ac:picMkLst>
            <pc:docMk/>
            <pc:sldMk cId="76877721" sldId="526"/>
            <ac:picMk id="2050" creationId="{46ABA4E6-B1CE-723D-31CD-D634ED4679E3}"/>
          </ac:picMkLst>
        </pc:picChg>
        <pc:picChg chg="add mod">
          <ac:chgData name="Saar Stern" userId="f9fcfffa-54a1-4e6e-9f43-ff97eb9b0b7c" providerId="ADAL" clId="{56E0E1A0-80AC-4C81-B487-0AAA87D6A21F}" dt="2024-01-23T18:49:51.538" v="5006" actId="1076"/>
          <ac:picMkLst>
            <pc:docMk/>
            <pc:sldMk cId="76877721" sldId="526"/>
            <ac:picMk id="2052" creationId="{BD996FCD-3C35-F5F7-2244-17A528E02BC6}"/>
          </ac:picMkLst>
        </pc:picChg>
      </pc:sldChg>
      <pc:sldChg chg="modSp add mod">
        <pc:chgData name="Saar Stern" userId="f9fcfffa-54a1-4e6e-9f43-ff97eb9b0b7c" providerId="ADAL" clId="{56E0E1A0-80AC-4C81-B487-0AAA87D6A21F}" dt="2024-01-23T19:01:17.158" v="5369" actId="5793"/>
        <pc:sldMkLst>
          <pc:docMk/>
          <pc:sldMk cId="3701875367" sldId="527"/>
        </pc:sldMkLst>
        <pc:spChg chg="mod">
          <ac:chgData name="Saar Stern" userId="f9fcfffa-54a1-4e6e-9f43-ff97eb9b0b7c" providerId="ADAL" clId="{56E0E1A0-80AC-4C81-B487-0AAA87D6A21F}" dt="2024-01-23T18:51:41.636" v="5059" actId="20577"/>
          <ac:spMkLst>
            <pc:docMk/>
            <pc:sldMk cId="3701875367" sldId="527"/>
            <ac:spMk id="2" creationId="{BBE0F0E2-3CFA-0A7C-9686-3B478E4EAF46}"/>
          </ac:spMkLst>
        </pc:spChg>
        <pc:spChg chg="mod">
          <ac:chgData name="Saar Stern" userId="f9fcfffa-54a1-4e6e-9f43-ff97eb9b0b7c" providerId="ADAL" clId="{56E0E1A0-80AC-4C81-B487-0AAA87D6A21F}" dt="2024-01-23T19:01:17.158" v="5369" actId="5793"/>
          <ac:spMkLst>
            <pc:docMk/>
            <pc:sldMk cId="3701875367" sldId="527"/>
            <ac:spMk id="3" creationId="{1FCEB2EB-E77D-A027-0DD3-70E165B57337}"/>
          </ac:spMkLst>
        </pc:spChg>
      </pc:sldChg>
      <pc:sldChg chg="addSp modSp add mod">
        <pc:chgData name="Saar Stern" userId="f9fcfffa-54a1-4e6e-9f43-ff97eb9b0b7c" providerId="ADAL" clId="{56E0E1A0-80AC-4C81-B487-0AAA87D6A21F}" dt="2024-01-28T15:14:12.585" v="7178" actId="1582"/>
        <pc:sldMkLst>
          <pc:docMk/>
          <pc:sldMk cId="917852501" sldId="530"/>
        </pc:sldMkLst>
        <pc:spChg chg="mod">
          <ac:chgData name="Saar Stern" userId="f9fcfffa-54a1-4e6e-9f43-ff97eb9b0b7c" providerId="ADAL" clId="{56E0E1A0-80AC-4C81-B487-0AAA87D6A21F}" dt="2024-01-25T09:53:03.578" v="6097" actId="20577"/>
          <ac:spMkLst>
            <pc:docMk/>
            <pc:sldMk cId="917852501" sldId="530"/>
            <ac:spMk id="2" creationId="{38BB64EC-D156-971F-67F3-97661FFD877D}"/>
          </ac:spMkLst>
        </pc:spChg>
        <pc:spChg chg="mod">
          <ac:chgData name="Saar Stern" userId="f9fcfffa-54a1-4e6e-9f43-ff97eb9b0b7c" providerId="ADAL" clId="{56E0E1A0-80AC-4C81-B487-0AAA87D6A21F}" dt="2024-01-28T15:13:53.626" v="7175" actId="20577"/>
          <ac:spMkLst>
            <pc:docMk/>
            <pc:sldMk cId="917852501" sldId="530"/>
            <ac:spMk id="3" creationId="{8E79C631-3D03-D140-3876-CEBD87D42761}"/>
          </ac:spMkLst>
        </pc:spChg>
        <pc:spChg chg="add mod">
          <ac:chgData name="Saar Stern" userId="f9fcfffa-54a1-4e6e-9f43-ff97eb9b0b7c" providerId="ADAL" clId="{56E0E1A0-80AC-4C81-B487-0AAA87D6A21F}" dt="2024-01-28T15:14:12.585" v="7178" actId="1582"/>
          <ac:spMkLst>
            <pc:docMk/>
            <pc:sldMk cId="917852501" sldId="530"/>
            <ac:spMk id="4" creationId="{9EC91757-0E18-C81E-CB4B-A3C2F0DCF00A}"/>
          </ac:spMkLst>
        </pc:spChg>
      </pc:sldChg>
      <pc:sldChg chg="modSp add mod">
        <pc:chgData name="Saar Stern" userId="f9fcfffa-54a1-4e6e-9f43-ff97eb9b0b7c" providerId="ADAL" clId="{56E0E1A0-80AC-4C81-B487-0AAA87D6A21F}" dt="2024-01-28T15:11:47.933" v="7142" actId="20577"/>
        <pc:sldMkLst>
          <pc:docMk/>
          <pc:sldMk cId="1372189979" sldId="531"/>
        </pc:sldMkLst>
        <pc:spChg chg="mod">
          <ac:chgData name="Saar Stern" userId="f9fcfffa-54a1-4e6e-9f43-ff97eb9b0b7c" providerId="ADAL" clId="{56E0E1A0-80AC-4C81-B487-0AAA87D6A21F}" dt="2024-01-25T09:53:18.284" v="6131" actId="20577"/>
          <ac:spMkLst>
            <pc:docMk/>
            <pc:sldMk cId="1372189979" sldId="531"/>
            <ac:spMk id="2" creationId="{38BB64EC-D156-971F-67F3-97661FFD877D}"/>
          </ac:spMkLst>
        </pc:spChg>
        <pc:spChg chg="mod">
          <ac:chgData name="Saar Stern" userId="f9fcfffa-54a1-4e6e-9f43-ff97eb9b0b7c" providerId="ADAL" clId="{56E0E1A0-80AC-4C81-B487-0AAA87D6A21F}" dt="2024-01-28T15:11:47.933" v="7142" actId="20577"/>
          <ac:spMkLst>
            <pc:docMk/>
            <pc:sldMk cId="1372189979" sldId="531"/>
            <ac:spMk id="3" creationId="{8E79C631-3D03-D140-3876-CEBD87D42761}"/>
          </ac:spMkLst>
        </pc:spChg>
      </pc:sldChg>
      <pc:sldChg chg="modSp add mod">
        <pc:chgData name="Saar Stern" userId="f9fcfffa-54a1-4e6e-9f43-ff97eb9b0b7c" providerId="ADAL" clId="{56E0E1A0-80AC-4C81-B487-0AAA87D6A21F}" dt="2024-01-28T15:13:12.538" v="7168" actId="5793"/>
        <pc:sldMkLst>
          <pc:docMk/>
          <pc:sldMk cId="3614582930" sldId="532"/>
        </pc:sldMkLst>
        <pc:spChg chg="mod">
          <ac:chgData name="Saar Stern" userId="f9fcfffa-54a1-4e6e-9f43-ff97eb9b0b7c" providerId="ADAL" clId="{56E0E1A0-80AC-4C81-B487-0AAA87D6A21F}" dt="2024-01-25T09:57:26.274" v="6350" actId="20577"/>
          <ac:spMkLst>
            <pc:docMk/>
            <pc:sldMk cId="3614582930" sldId="532"/>
            <ac:spMk id="2" creationId="{38BB64EC-D156-971F-67F3-97661FFD877D}"/>
          </ac:spMkLst>
        </pc:spChg>
        <pc:spChg chg="mod">
          <ac:chgData name="Saar Stern" userId="f9fcfffa-54a1-4e6e-9f43-ff97eb9b0b7c" providerId="ADAL" clId="{56E0E1A0-80AC-4C81-B487-0AAA87D6A21F}" dt="2024-01-28T15:13:12.538" v="7168" actId="5793"/>
          <ac:spMkLst>
            <pc:docMk/>
            <pc:sldMk cId="3614582930" sldId="532"/>
            <ac:spMk id="3" creationId="{8E79C631-3D03-D140-3876-CEBD87D42761}"/>
          </ac:spMkLst>
        </pc:spChg>
      </pc:sldChg>
      <pc:sldChg chg="modSp add mod">
        <pc:chgData name="Saar Stern" userId="f9fcfffa-54a1-4e6e-9f43-ff97eb9b0b7c" providerId="ADAL" clId="{56E0E1A0-80AC-4C81-B487-0AAA87D6A21F}" dt="2024-02-04T12:57:55.469" v="9094"/>
        <pc:sldMkLst>
          <pc:docMk/>
          <pc:sldMk cId="1554723313" sldId="533"/>
        </pc:sldMkLst>
        <pc:spChg chg="mod">
          <ac:chgData name="Saar Stern" userId="f9fcfffa-54a1-4e6e-9f43-ff97eb9b0b7c" providerId="ADAL" clId="{56E0E1A0-80AC-4C81-B487-0AAA87D6A21F}" dt="2024-01-25T10:15:08.546" v="6988" actId="20577"/>
          <ac:spMkLst>
            <pc:docMk/>
            <pc:sldMk cId="1554723313" sldId="533"/>
            <ac:spMk id="2" creationId="{38BB64EC-D156-971F-67F3-97661FFD877D}"/>
          </ac:spMkLst>
        </pc:spChg>
        <pc:spChg chg="mod">
          <ac:chgData name="Saar Stern" userId="f9fcfffa-54a1-4e6e-9f43-ff97eb9b0b7c" providerId="ADAL" clId="{56E0E1A0-80AC-4C81-B487-0AAA87D6A21F}" dt="2024-02-04T12:57:55.469" v="9094"/>
          <ac:spMkLst>
            <pc:docMk/>
            <pc:sldMk cId="1554723313" sldId="533"/>
            <ac:spMk id="3" creationId="{8E79C631-3D03-D140-3876-CEBD87D42761}"/>
          </ac:spMkLst>
        </pc:spChg>
      </pc:sldChg>
      <pc:sldChg chg="modSp new mod">
        <pc:chgData name="Saar Stern" userId="f9fcfffa-54a1-4e6e-9f43-ff97eb9b0b7c" providerId="ADAL" clId="{56E0E1A0-80AC-4C81-B487-0AAA87D6A21F}" dt="2024-01-28T18:08:36.884" v="7514" actId="20577"/>
        <pc:sldMkLst>
          <pc:docMk/>
          <pc:sldMk cId="54521353" sldId="534"/>
        </pc:sldMkLst>
        <pc:spChg chg="mod">
          <ac:chgData name="Saar Stern" userId="f9fcfffa-54a1-4e6e-9f43-ff97eb9b0b7c" providerId="ADAL" clId="{56E0E1A0-80AC-4C81-B487-0AAA87D6A21F}" dt="2024-01-28T18:08:36.884" v="7514" actId="20577"/>
          <ac:spMkLst>
            <pc:docMk/>
            <pc:sldMk cId="54521353" sldId="534"/>
            <ac:spMk id="2" creationId="{DFEC556D-5BAA-1EE8-E558-F2A8ECBE8FEC}"/>
          </ac:spMkLst>
        </pc:spChg>
        <pc:spChg chg="mod">
          <ac:chgData name="Saar Stern" userId="f9fcfffa-54a1-4e6e-9f43-ff97eb9b0b7c" providerId="ADAL" clId="{56E0E1A0-80AC-4C81-B487-0AAA87D6A21F}" dt="2024-01-28T18:08:20.813" v="7501" actId="20577"/>
          <ac:spMkLst>
            <pc:docMk/>
            <pc:sldMk cId="54521353" sldId="534"/>
            <ac:spMk id="3" creationId="{86278215-3A1B-076E-3E38-44E46C057B52}"/>
          </ac:spMkLst>
        </pc:spChg>
      </pc:sldChg>
      <pc:sldChg chg="addSp delSp modSp add mod modShow">
        <pc:chgData name="Saar Stern" userId="f9fcfffa-54a1-4e6e-9f43-ff97eb9b0b7c" providerId="ADAL" clId="{56E0E1A0-80AC-4C81-B487-0AAA87D6A21F}" dt="2024-02-01T12:32:28.015" v="8643" actId="1076"/>
        <pc:sldMkLst>
          <pc:docMk/>
          <pc:sldMk cId="2770901918" sldId="535"/>
        </pc:sldMkLst>
        <pc:spChg chg="mod">
          <ac:chgData name="Saar Stern" userId="f9fcfffa-54a1-4e6e-9f43-ff97eb9b0b7c" providerId="ADAL" clId="{56E0E1A0-80AC-4C81-B487-0AAA87D6A21F}" dt="2024-02-01T12:03:49.138" v="8178" actId="20577"/>
          <ac:spMkLst>
            <pc:docMk/>
            <pc:sldMk cId="2770901918" sldId="535"/>
            <ac:spMk id="2" creationId="{03A2F1ED-D30B-B620-79AB-A2807C0B5569}"/>
          </ac:spMkLst>
        </pc:spChg>
        <pc:spChg chg="mod">
          <ac:chgData name="Saar Stern" userId="f9fcfffa-54a1-4e6e-9f43-ff97eb9b0b7c" providerId="ADAL" clId="{56E0E1A0-80AC-4C81-B487-0AAA87D6A21F}" dt="2024-02-01T12:23:39.747" v="8549" actId="20577"/>
          <ac:spMkLst>
            <pc:docMk/>
            <pc:sldMk cId="2770901918" sldId="535"/>
            <ac:spMk id="3" creationId="{5AE27636-1DC1-35CA-EA39-35F087891509}"/>
          </ac:spMkLst>
        </pc:spChg>
        <pc:spChg chg="add mod">
          <ac:chgData name="Saar Stern" userId="f9fcfffa-54a1-4e6e-9f43-ff97eb9b0b7c" providerId="ADAL" clId="{56E0E1A0-80AC-4C81-B487-0AAA87D6A21F}" dt="2024-02-01T12:32:20.048" v="8641" actId="1076"/>
          <ac:spMkLst>
            <pc:docMk/>
            <pc:sldMk cId="2770901918" sldId="535"/>
            <ac:spMk id="6" creationId="{6227B6BB-234F-047A-D51D-AFF36B438DD9}"/>
          </ac:spMkLst>
        </pc:spChg>
        <pc:spChg chg="add mod">
          <ac:chgData name="Saar Stern" userId="f9fcfffa-54a1-4e6e-9f43-ff97eb9b0b7c" providerId="ADAL" clId="{56E0E1A0-80AC-4C81-B487-0AAA87D6A21F}" dt="2024-02-01T11:38:23.958" v="7703" actId="1076"/>
          <ac:spMkLst>
            <pc:docMk/>
            <pc:sldMk cId="2770901918" sldId="535"/>
            <ac:spMk id="7" creationId="{811946A0-6FE9-C8EA-8C81-50FB9F52A4F4}"/>
          </ac:spMkLst>
        </pc:spChg>
        <pc:spChg chg="add del mod">
          <ac:chgData name="Saar Stern" userId="f9fcfffa-54a1-4e6e-9f43-ff97eb9b0b7c" providerId="ADAL" clId="{56E0E1A0-80AC-4C81-B487-0AAA87D6A21F}" dt="2024-02-01T11:38:34.746" v="7707" actId="22"/>
          <ac:spMkLst>
            <pc:docMk/>
            <pc:sldMk cId="2770901918" sldId="535"/>
            <ac:spMk id="9" creationId="{4FE6B283-C891-2AFE-A9C4-5508BC42997A}"/>
          </ac:spMkLst>
        </pc:spChg>
        <pc:spChg chg="add mod">
          <ac:chgData name="Saar Stern" userId="f9fcfffa-54a1-4e6e-9f43-ff97eb9b0b7c" providerId="ADAL" clId="{56E0E1A0-80AC-4C81-B487-0AAA87D6A21F}" dt="2024-02-01T11:38:50.371" v="7715" actId="1076"/>
          <ac:spMkLst>
            <pc:docMk/>
            <pc:sldMk cId="2770901918" sldId="535"/>
            <ac:spMk id="10" creationId="{F2EE1427-2B56-C95D-AC48-60355F65240B}"/>
          </ac:spMkLst>
        </pc:spChg>
        <pc:spChg chg="add mod">
          <ac:chgData name="Saar Stern" userId="f9fcfffa-54a1-4e6e-9f43-ff97eb9b0b7c" providerId="ADAL" clId="{56E0E1A0-80AC-4C81-B487-0AAA87D6A21F}" dt="2024-02-01T12:32:11.949" v="8640" actId="1076"/>
          <ac:spMkLst>
            <pc:docMk/>
            <pc:sldMk cId="2770901918" sldId="535"/>
            <ac:spMk id="14" creationId="{C52E3076-9DFD-75ED-C9FF-796B272C7E7E}"/>
          </ac:spMkLst>
        </pc:spChg>
        <pc:spChg chg="add mod">
          <ac:chgData name="Saar Stern" userId="f9fcfffa-54a1-4e6e-9f43-ff97eb9b0b7c" providerId="ADAL" clId="{56E0E1A0-80AC-4C81-B487-0AAA87D6A21F}" dt="2024-02-01T12:10:40.446" v="8196" actId="20577"/>
          <ac:spMkLst>
            <pc:docMk/>
            <pc:sldMk cId="2770901918" sldId="535"/>
            <ac:spMk id="15" creationId="{37B2238A-021B-FDA3-35D9-1FF7FF0EA587}"/>
          </ac:spMkLst>
        </pc:spChg>
        <pc:spChg chg="add mod">
          <ac:chgData name="Saar Stern" userId="f9fcfffa-54a1-4e6e-9f43-ff97eb9b0b7c" providerId="ADAL" clId="{56E0E1A0-80AC-4C81-B487-0AAA87D6A21F}" dt="2024-02-01T12:32:28.015" v="8643" actId="1076"/>
          <ac:spMkLst>
            <pc:docMk/>
            <pc:sldMk cId="2770901918" sldId="535"/>
            <ac:spMk id="17" creationId="{54CC5F80-C2EC-C27A-79F6-B1FF86647A91}"/>
          </ac:spMkLst>
        </pc:spChg>
        <pc:spChg chg="add mod">
          <ac:chgData name="Saar Stern" userId="f9fcfffa-54a1-4e6e-9f43-ff97eb9b0b7c" providerId="ADAL" clId="{56E0E1A0-80AC-4C81-B487-0AAA87D6A21F}" dt="2024-02-01T11:44:59.211" v="7773" actId="1076"/>
          <ac:spMkLst>
            <pc:docMk/>
            <pc:sldMk cId="2770901918" sldId="535"/>
            <ac:spMk id="20" creationId="{6365D45D-C8E7-1B6C-FD27-7415352A7D40}"/>
          </ac:spMkLst>
        </pc:spChg>
        <pc:spChg chg="add mod">
          <ac:chgData name="Saar Stern" userId="f9fcfffa-54a1-4e6e-9f43-ff97eb9b0b7c" providerId="ADAL" clId="{56E0E1A0-80AC-4C81-B487-0AAA87D6A21F}" dt="2024-02-01T11:45:05.070" v="7776" actId="1076"/>
          <ac:spMkLst>
            <pc:docMk/>
            <pc:sldMk cId="2770901918" sldId="535"/>
            <ac:spMk id="21" creationId="{5B3643DE-2CF6-76E2-0F89-408002EF144F}"/>
          </ac:spMkLst>
        </pc:spChg>
        <pc:spChg chg="add del mod">
          <ac:chgData name="Saar Stern" userId="f9fcfffa-54a1-4e6e-9f43-ff97eb9b0b7c" providerId="ADAL" clId="{56E0E1A0-80AC-4C81-B487-0AAA87D6A21F}" dt="2024-02-01T11:55:07.683" v="7869" actId="478"/>
          <ac:spMkLst>
            <pc:docMk/>
            <pc:sldMk cId="2770901918" sldId="535"/>
            <ac:spMk id="23" creationId="{38D18E91-8F36-E0A7-6EF9-369CE9937876}"/>
          </ac:spMkLst>
        </pc:spChg>
        <pc:picChg chg="add del mod">
          <ac:chgData name="Saar Stern" userId="f9fcfffa-54a1-4e6e-9f43-ff97eb9b0b7c" providerId="ADAL" clId="{56E0E1A0-80AC-4C81-B487-0AAA87D6A21F}" dt="2024-02-01T12:31:39.994" v="8631" actId="478"/>
          <ac:picMkLst>
            <pc:docMk/>
            <pc:sldMk cId="2770901918" sldId="535"/>
            <ac:picMk id="5" creationId="{00A84327-011F-DA6E-1C65-BE05A5AB5EF0}"/>
          </ac:picMkLst>
        </pc:picChg>
        <pc:picChg chg="add mod ord">
          <ac:chgData name="Saar Stern" userId="f9fcfffa-54a1-4e6e-9f43-ff97eb9b0b7c" providerId="ADAL" clId="{56E0E1A0-80AC-4C81-B487-0AAA87D6A21F}" dt="2024-02-01T12:31:54.920" v="8636" actId="1076"/>
          <ac:picMkLst>
            <pc:docMk/>
            <pc:sldMk cId="2770901918" sldId="535"/>
            <ac:picMk id="25" creationId="{838C3C24-0E14-824F-2657-EF2D46CA7525}"/>
          </ac:picMkLst>
        </pc:picChg>
        <pc:cxnChg chg="add mod">
          <ac:chgData name="Saar Stern" userId="f9fcfffa-54a1-4e6e-9f43-ff97eb9b0b7c" providerId="ADAL" clId="{56E0E1A0-80AC-4C81-B487-0AAA87D6A21F}" dt="2024-02-01T11:39:05.777" v="7718" actId="1582"/>
          <ac:cxnSpMkLst>
            <pc:docMk/>
            <pc:sldMk cId="2770901918" sldId="535"/>
            <ac:cxnSpMk id="12" creationId="{17D32E53-A7AB-68E8-2C50-DF6542B64FF6}"/>
          </ac:cxnSpMkLst>
        </pc:cxnChg>
        <pc:cxnChg chg="add mod">
          <ac:chgData name="Saar Stern" userId="f9fcfffa-54a1-4e6e-9f43-ff97eb9b0b7c" providerId="ADAL" clId="{56E0E1A0-80AC-4C81-B487-0AAA87D6A21F}" dt="2024-02-01T12:32:22.892" v="8642" actId="1076"/>
          <ac:cxnSpMkLst>
            <pc:docMk/>
            <pc:sldMk cId="2770901918" sldId="535"/>
            <ac:cxnSpMk id="13" creationId="{C878D040-657C-0688-8E1D-BE0E56E9672B}"/>
          </ac:cxnSpMkLst>
        </pc:cxnChg>
        <pc:cxnChg chg="add mod">
          <ac:chgData name="Saar Stern" userId="f9fcfffa-54a1-4e6e-9f43-ff97eb9b0b7c" providerId="ADAL" clId="{56E0E1A0-80AC-4C81-B487-0AAA87D6A21F}" dt="2024-02-01T12:32:07.660" v="8639" actId="1076"/>
          <ac:cxnSpMkLst>
            <pc:docMk/>
            <pc:sldMk cId="2770901918" sldId="535"/>
            <ac:cxnSpMk id="16" creationId="{82FE7F97-A8EF-C29F-9317-61446274838D}"/>
          </ac:cxnSpMkLst>
        </pc:cxnChg>
        <pc:cxnChg chg="add del mod">
          <ac:chgData name="Saar Stern" userId="f9fcfffa-54a1-4e6e-9f43-ff97eb9b0b7c" providerId="ADAL" clId="{56E0E1A0-80AC-4C81-B487-0AAA87D6A21F}" dt="2024-02-01T11:43:57.976" v="7758" actId="478"/>
          <ac:cxnSpMkLst>
            <pc:docMk/>
            <pc:sldMk cId="2770901918" sldId="535"/>
            <ac:cxnSpMk id="18" creationId="{E1DDED34-21F6-DF58-A493-9D4864FD29AB}"/>
          </ac:cxnSpMkLst>
        </pc:cxnChg>
      </pc:sldChg>
      <pc:sldChg chg="delSp modSp new mod">
        <pc:chgData name="Saar Stern" userId="f9fcfffa-54a1-4e6e-9f43-ff97eb9b0b7c" providerId="ADAL" clId="{56E0E1A0-80AC-4C81-B487-0AAA87D6A21F}" dt="2024-02-01T11:50:01.134" v="7821" actId="1076"/>
        <pc:sldMkLst>
          <pc:docMk/>
          <pc:sldMk cId="1785955538" sldId="536"/>
        </pc:sldMkLst>
        <pc:spChg chg="mod">
          <ac:chgData name="Saar Stern" userId="f9fcfffa-54a1-4e6e-9f43-ff97eb9b0b7c" providerId="ADAL" clId="{56E0E1A0-80AC-4C81-B487-0AAA87D6A21F}" dt="2024-02-01T11:50:01.134" v="7821" actId="1076"/>
          <ac:spMkLst>
            <pc:docMk/>
            <pc:sldMk cId="1785955538" sldId="536"/>
            <ac:spMk id="2" creationId="{D86D5282-876B-8B3F-F121-9A16E6B89485}"/>
          </ac:spMkLst>
        </pc:spChg>
        <pc:spChg chg="del">
          <ac:chgData name="Saar Stern" userId="f9fcfffa-54a1-4e6e-9f43-ff97eb9b0b7c" providerId="ADAL" clId="{56E0E1A0-80AC-4C81-B487-0AAA87D6A21F}" dt="2024-02-01T11:49:34.477" v="7784" actId="478"/>
          <ac:spMkLst>
            <pc:docMk/>
            <pc:sldMk cId="1785955538" sldId="536"/>
            <ac:spMk id="3" creationId="{74D16196-DB7C-E297-E546-C7F0525BE81D}"/>
          </ac:spMkLst>
        </pc:spChg>
      </pc:sldChg>
      <pc:sldChg chg="delSp modSp add del mod">
        <pc:chgData name="Saar Stern" userId="f9fcfffa-54a1-4e6e-9f43-ff97eb9b0b7c" providerId="ADAL" clId="{56E0E1A0-80AC-4C81-B487-0AAA87D6A21F}" dt="2024-02-01T12:21:33.672" v="8474" actId="47"/>
        <pc:sldMkLst>
          <pc:docMk/>
          <pc:sldMk cId="116195278" sldId="537"/>
        </pc:sldMkLst>
        <pc:spChg chg="mod">
          <ac:chgData name="Saar Stern" userId="f9fcfffa-54a1-4e6e-9f43-ff97eb9b0b7c" providerId="ADAL" clId="{56E0E1A0-80AC-4C81-B487-0AAA87D6A21F}" dt="2024-02-01T12:14:01.406" v="8270" actId="20577"/>
          <ac:spMkLst>
            <pc:docMk/>
            <pc:sldMk cId="116195278" sldId="537"/>
            <ac:spMk id="2" creationId="{A1A7B70C-15A2-9E90-94BE-5CD268BBF5EA}"/>
          </ac:spMkLst>
        </pc:spChg>
        <pc:spChg chg="mod">
          <ac:chgData name="Saar Stern" userId="f9fcfffa-54a1-4e6e-9f43-ff97eb9b0b7c" providerId="ADAL" clId="{56E0E1A0-80AC-4C81-B487-0AAA87D6A21F}" dt="2024-02-01T12:20:55.041" v="8473" actId="20577"/>
          <ac:spMkLst>
            <pc:docMk/>
            <pc:sldMk cId="116195278" sldId="537"/>
            <ac:spMk id="3" creationId="{1E69C4F7-B0EB-57A0-9561-EF48B6379FDE}"/>
          </ac:spMkLst>
        </pc:spChg>
        <pc:spChg chg="del">
          <ac:chgData name="Saar Stern" userId="f9fcfffa-54a1-4e6e-9f43-ff97eb9b0b7c" providerId="ADAL" clId="{56E0E1A0-80AC-4C81-B487-0AAA87D6A21F}" dt="2024-02-01T12:13:39.910" v="8257" actId="478"/>
          <ac:spMkLst>
            <pc:docMk/>
            <pc:sldMk cId="116195278" sldId="537"/>
            <ac:spMk id="6" creationId="{FE3F0BED-6A05-3171-2FCA-4DF01C1C577B}"/>
          </ac:spMkLst>
        </pc:spChg>
        <pc:spChg chg="del">
          <ac:chgData name="Saar Stern" userId="f9fcfffa-54a1-4e6e-9f43-ff97eb9b0b7c" providerId="ADAL" clId="{56E0E1A0-80AC-4C81-B487-0AAA87D6A21F}" dt="2024-02-01T12:13:42.550" v="8258" actId="478"/>
          <ac:spMkLst>
            <pc:docMk/>
            <pc:sldMk cId="116195278" sldId="537"/>
            <ac:spMk id="7" creationId="{B46FD3A7-658A-F65D-2BE4-AC9655DA135C}"/>
          </ac:spMkLst>
        </pc:spChg>
        <pc:spChg chg="del mod">
          <ac:chgData name="Saar Stern" userId="f9fcfffa-54a1-4e6e-9f43-ff97eb9b0b7c" providerId="ADAL" clId="{56E0E1A0-80AC-4C81-B487-0AAA87D6A21F}" dt="2024-02-01T12:13:42.550" v="8258" actId="478"/>
          <ac:spMkLst>
            <pc:docMk/>
            <pc:sldMk cId="116195278" sldId="537"/>
            <ac:spMk id="10" creationId="{3DE90333-9BE2-C090-5CC0-4E871C04C515}"/>
          </ac:spMkLst>
        </pc:spChg>
        <pc:spChg chg="del">
          <ac:chgData name="Saar Stern" userId="f9fcfffa-54a1-4e6e-9f43-ff97eb9b0b7c" providerId="ADAL" clId="{56E0E1A0-80AC-4C81-B487-0AAA87D6A21F}" dt="2024-02-01T12:13:39.910" v="8257" actId="478"/>
          <ac:spMkLst>
            <pc:docMk/>
            <pc:sldMk cId="116195278" sldId="537"/>
            <ac:spMk id="14" creationId="{15EEB8D7-FEEB-6051-BC99-D1D3805610CC}"/>
          </ac:spMkLst>
        </pc:spChg>
        <pc:spChg chg="del">
          <ac:chgData name="Saar Stern" userId="f9fcfffa-54a1-4e6e-9f43-ff97eb9b0b7c" providerId="ADAL" clId="{56E0E1A0-80AC-4C81-B487-0AAA87D6A21F}" dt="2024-02-01T12:13:39.910" v="8257" actId="478"/>
          <ac:spMkLst>
            <pc:docMk/>
            <pc:sldMk cId="116195278" sldId="537"/>
            <ac:spMk id="15" creationId="{7C290574-BD38-8EE0-F438-FC62E051DB8D}"/>
          </ac:spMkLst>
        </pc:spChg>
        <pc:spChg chg="del">
          <ac:chgData name="Saar Stern" userId="f9fcfffa-54a1-4e6e-9f43-ff97eb9b0b7c" providerId="ADAL" clId="{56E0E1A0-80AC-4C81-B487-0AAA87D6A21F}" dt="2024-02-01T12:13:39.910" v="8257" actId="478"/>
          <ac:spMkLst>
            <pc:docMk/>
            <pc:sldMk cId="116195278" sldId="537"/>
            <ac:spMk id="17" creationId="{707D8DD1-E0DE-E570-6F3E-0D5743B9DA27}"/>
          </ac:spMkLst>
        </pc:spChg>
        <pc:spChg chg="del">
          <ac:chgData name="Saar Stern" userId="f9fcfffa-54a1-4e6e-9f43-ff97eb9b0b7c" providerId="ADAL" clId="{56E0E1A0-80AC-4C81-B487-0AAA87D6A21F}" dt="2024-02-01T12:13:39.910" v="8257" actId="478"/>
          <ac:spMkLst>
            <pc:docMk/>
            <pc:sldMk cId="116195278" sldId="537"/>
            <ac:spMk id="20" creationId="{D144825B-45B5-EEF9-2398-5C2F50A607FD}"/>
          </ac:spMkLst>
        </pc:spChg>
        <pc:spChg chg="del">
          <ac:chgData name="Saar Stern" userId="f9fcfffa-54a1-4e6e-9f43-ff97eb9b0b7c" providerId="ADAL" clId="{56E0E1A0-80AC-4C81-B487-0AAA87D6A21F}" dt="2024-02-01T12:13:39.910" v="8257" actId="478"/>
          <ac:spMkLst>
            <pc:docMk/>
            <pc:sldMk cId="116195278" sldId="537"/>
            <ac:spMk id="21" creationId="{94029D45-635B-04AB-D842-6BE502AF5D70}"/>
          </ac:spMkLst>
        </pc:spChg>
        <pc:picChg chg="del">
          <ac:chgData name="Saar Stern" userId="f9fcfffa-54a1-4e6e-9f43-ff97eb9b0b7c" providerId="ADAL" clId="{56E0E1A0-80AC-4C81-B487-0AAA87D6A21F}" dt="2024-02-01T12:13:34.347" v="8255" actId="478"/>
          <ac:picMkLst>
            <pc:docMk/>
            <pc:sldMk cId="116195278" sldId="537"/>
            <ac:picMk id="5" creationId="{32EBADF6-5D52-2AFC-B4AB-B22769EDF9A8}"/>
          </ac:picMkLst>
        </pc:picChg>
        <pc:cxnChg chg="del">
          <ac:chgData name="Saar Stern" userId="f9fcfffa-54a1-4e6e-9f43-ff97eb9b0b7c" providerId="ADAL" clId="{56E0E1A0-80AC-4C81-B487-0AAA87D6A21F}" dt="2024-02-01T12:13:39.910" v="8257" actId="478"/>
          <ac:cxnSpMkLst>
            <pc:docMk/>
            <pc:sldMk cId="116195278" sldId="537"/>
            <ac:cxnSpMk id="12" creationId="{A015DCE6-7D56-B53F-0CED-F723941F366D}"/>
          </ac:cxnSpMkLst>
        </pc:cxnChg>
        <pc:cxnChg chg="del">
          <ac:chgData name="Saar Stern" userId="f9fcfffa-54a1-4e6e-9f43-ff97eb9b0b7c" providerId="ADAL" clId="{56E0E1A0-80AC-4C81-B487-0AAA87D6A21F}" dt="2024-02-01T12:13:39.910" v="8257" actId="478"/>
          <ac:cxnSpMkLst>
            <pc:docMk/>
            <pc:sldMk cId="116195278" sldId="537"/>
            <ac:cxnSpMk id="13" creationId="{82DAABCB-7AB8-D87B-7415-6ACD72F7B12C}"/>
          </ac:cxnSpMkLst>
        </pc:cxnChg>
        <pc:cxnChg chg="del">
          <ac:chgData name="Saar Stern" userId="f9fcfffa-54a1-4e6e-9f43-ff97eb9b0b7c" providerId="ADAL" clId="{56E0E1A0-80AC-4C81-B487-0AAA87D6A21F}" dt="2024-02-01T12:13:39.910" v="8257" actId="478"/>
          <ac:cxnSpMkLst>
            <pc:docMk/>
            <pc:sldMk cId="116195278" sldId="537"/>
            <ac:cxnSpMk id="16" creationId="{FF6A4FC6-7E70-606D-22A9-C3B6AD654D89}"/>
          </ac:cxnSpMkLst>
        </pc:cxnChg>
      </pc:sldChg>
      <pc:sldChg chg="new del">
        <pc:chgData name="Saar Stern" userId="f9fcfffa-54a1-4e6e-9f43-ff97eb9b0b7c" providerId="ADAL" clId="{56E0E1A0-80AC-4C81-B487-0AAA87D6A21F}" dt="2024-02-01T12:26:47.841" v="8573" actId="47"/>
        <pc:sldMkLst>
          <pc:docMk/>
          <pc:sldMk cId="159413817" sldId="537"/>
        </pc:sldMkLst>
      </pc:sldChg>
      <pc:sldChg chg="addSp modSp mod">
        <pc:chgData name="Saar Stern" userId="f9fcfffa-54a1-4e6e-9f43-ff97eb9b0b7c" providerId="ADAL" clId="{56E0E1A0-80AC-4C81-B487-0AAA87D6A21F}" dt="2024-02-04T12:00:29.723" v="8764" actId="1076"/>
        <pc:sldMkLst>
          <pc:docMk/>
          <pc:sldMk cId="3640073204" sldId="558"/>
        </pc:sldMkLst>
        <pc:spChg chg="mod">
          <ac:chgData name="Saar Stern" userId="f9fcfffa-54a1-4e6e-9f43-ff97eb9b0b7c" providerId="ADAL" clId="{56E0E1A0-80AC-4C81-B487-0AAA87D6A21F}" dt="2024-02-04T12:00:17.874" v="8763" actId="1076"/>
          <ac:spMkLst>
            <pc:docMk/>
            <pc:sldMk cId="3640073204" sldId="558"/>
            <ac:spMk id="3" creationId="{B902CC06-E100-D25F-8CF8-55E716B78540}"/>
          </ac:spMkLst>
        </pc:spChg>
        <pc:picChg chg="add mod">
          <ac:chgData name="Saar Stern" userId="f9fcfffa-54a1-4e6e-9f43-ff97eb9b0b7c" providerId="ADAL" clId="{56E0E1A0-80AC-4C81-B487-0AAA87D6A21F}" dt="2024-02-04T12:00:29.723" v="8764" actId="1076"/>
          <ac:picMkLst>
            <pc:docMk/>
            <pc:sldMk cId="3640073204" sldId="558"/>
            <ac:picMk id="1026" creationId="{DE3D05E8-F2E5-9422-46CE-6BA691AB71CD}"/>
          </ac:picMkLst>
        </pc:picChg>
      </pc:sldChg>
      <pc:sldChg chg="modSp mod">
        <pc:chgData name="Saar Stern" userId="f9fcfffa-54a1-4e6e-9f43-ff97eb9b0b7c" providerId="ADAL" clId="{56E0E1A0-80AC-4C81-B487-0AAA87D6A21F}" dt="2024-02-04T12:28:39.981" v="8990" actId="20577"/>
        <pc:sldMkLst>
          <pc:docMk/>
          <pc:sldMk cId="2077386239" sldId="559"/>
        </pc:sldMkLst>
        <pc:spChg chg="mod">
          <ac:chgData name="Saar Stern" userId="f9fcfffa-54a1-4e6e-9f43-ff97eb9b0b7c" providerId="ADAL" clId="{56E0E1A0-80AC-4C81-B487-0AAA87D6A21F}" dt="2024-02-04T12:28:39.981" v="8990" actId="20577"/>
          <ac:spMkLst>
            <pc:docMk/>
            <pc:sldMk cId="2077386239" sldId="559"/>
            <ac:spMk id="5" creationId="{15E0F34D-EC33-B14E-E888-34496021FF5B}"/>
          </ac:spMkLst>
        </pc:spChg>
      </pc:sldChg>
    </pc:docChg>
  </pc:docChgLst>
  <pc:docChgLst>
    <pc:chgData name="Bar Weiss" userId="f1aa920c-6ab1-4ae3-bb20-d7ab45c94102" providerId="ADAL" clId="{08E915BE-7654-4E3B-9F83-001A47341474}"/>
    <pc:docChg chg="undo custSel addSld delSld modSld sldOrd">
      <pc:chgData name="Bar Weiss" userId="f1aa920c-6ab1-4ae3-bb20-d7ab45c94102" providerId="ADAL" clId="{08E915BE-7654-4E3B-9F83-001A47341474}" dt="2024-02-07T13:56:20.405" v="13966" actId="20577"/>
      <pc:docMkLst>
        <pc:docMk/>
      </pc:docMkLst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1497502908" sldId="318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2971447362" sldId="319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2858854065" sldId="320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1491892891" sldId="322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316540324" sldId="323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3504553157" sldId="324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2502740123" sldId="393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833876054" sldId="394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225287168" sldId="395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2757983962" sldId="396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4071733345" sldId="397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2775791025" sldId="398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613226369" sldId="399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647321599" sldId="400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215303624" sldId="401"/>
        </pc:sldMkLst>
      </pc:sldChg>
      <pc:sldChg chg="del">
        <pc:chgData name="Bar Weiss" userId="f1aa920c-6ab1-4ae3-bb20-d7ab45c94102" providerId="ADAL" clId="{08E915BE-7654-4E3B-9F83-001A47341474}" dt="2024-01-23T08:35:40.697" v="46" actId="47"/>
        <pc:sldMkLst>
          <pc:docMk/>
          <pc:sldMk cId="4034229283" sldId="402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2777293575" sldId="435"/>
        </pc:sldMkLst>
      </pc:sldChg>
      <pc:sldChg chg="modSp del mod modNotesTx">
        <pc:chgData name="Bar Weiss" userId="f1aa920c-6ab1-4ae3-bb20-d7ab45c94102" providerId="ADAL" clId="{08E915BE-7654-4E3B-9F83-001A47341474}" dt="2024-02-04T15:49:25.468" v="13795" actId="47"/>
        <pc:sldMkLst>
          <pc:docMk/>
          <pc:sldMk cId="1542155722" sldId="436"/>
        </pc:sldMkLst>
        <pc:spChg chg="mod">
          <ac:chgData name="Bar Weiss" userId="f1aa920c-6ab1-4ae3-bb20-d7ab45c94102" providerId="ADAL" clId="{08E915BE-7654-4E3B-9F83-001A47341474}" dt="2024-01-22T15:45:30.984" v="27" actId="20577"/>
          <ac:spMkLst>
            <pc:docMk/>
            <pc:sldMk cId="1542155722" sldId="436"/>
            <ac:spMk id="4" creationId="{306B2A15-7F6D-0B53-0D29-40E75D288F4B}"/>
          </ac:spMkLst>
        </pc:spChg>
        <pc:spChg chg="mod">
          <ac:chgData name="Bar Weiss" userId="f1aa920c-6ab1-4ae3-bb20-d7ab45c94102" providerId="ADAL" clId="{08E915BE-7654-4E3B-9F83-001A47341474}" dt="2024-01-22T15:45:52.187" v="45" actId="20577"/>
          <ac:spMkLst>
            <pc:docMk/>
            <pc:sldMk cId="1542155722" sldId="436"/>
            <ac:spMk id="5" creationId="{70275E4B-745A-4EEA-D802-CC55B08A06AB}"/>
          </ac:spMkLst>
        </pc:spChg>
      </pc:sldChg>
      <pc:sldChg chg="modSp mod ord modAnim modNotesTx">
        <pc:chgData name="Bar Weiss" userId="f1aa920c-6ab1-4ae3-bb20-d7ab45c94102" providerId="ADAL" clId="{08E915BE-7654-4E3B-9F83-001A47341474}" dt="2024-02-05T17:59:35.061" v="13826"/>
        <pc:sldMkLst>
          <pc:docMk/>
          <pc:sldMk cId="3879828179" sldId="442"/>
        </pc:sldMkLst>
        <pc:spChg chg="mod">
          <ac:chgData name="Bar Weiss" userId="f1aa920c-6ab1-4ae3-bb20-d7ab45c94102" providerId="ADAL" clId="{08E915BE-7654-4E3B-9F83-001A47341474}" dt="2024-01-23T09:23:45.745" v="452" actId="20577"/>
          <ac:spMkLst>
            <pc:docMk/>
            <pc:sldMk cId="3879828179" sldId="442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13:51:54.220" v="13410" actId="20577"/>
          <ac:spMkLst>
            <pc:docMk/>
            <pc:sldMk cId="3879828179" sldId="442"/>
            <ac:spMk id="3" creationId="{8E79C631-3D03-D140-3876-CEBD87D42761}"/>
          </ac:spMkLst>
        </pc:spChg>
      </pc:sldChg>
      <pc:sldChg chg="add del">
        <pc:chgData name="Bar Weiss" userId="f1aa920c-6ab1-4ae3-bb20-d7ab45c94102" providerId="ADAL" clId="{08E915BE-7654-4E3B-9F83-001A47341474}" dt="2024-01-23T09:24:26.922" v="461" actId="47"/>
        <pc:sldMkLst>
          <pc:docMk/>
          <pc:sldMk cId="2102605972" sldId="443"/>
        </pc:sldMkLst>
      </pc:sldChg>
      <pc:sldChg chg="add del">
        <pc:chgData name="Bar Weiss" userId="f1aa920c-6ab1-4ae3-bb20-d7ab45c94102" providerId="ADAL" clId="{08E915BE-7654-4E3B-9F83-001A47341474}" dt="2024-01-23T09:24:26.922" v="461" actId="47"/>
        <pc:sldMkLst>
          <pc:docMk/>
          <pc:sldMk cId="2432277962" sldId="445"/>
        </pc:sldMkLst>
      </pc:sldChg>
      <pc:sldChg chg="add del">
        <pc:chgData name="Bar Weiss" userId="f1aa920c-6ab1-4ae3-bb20-d7ab45c94102" providerId="ADAL" clId="{08E915BE-7654-4E3B-9F83-001A47341474}" dt="2024-01-23T09:25:25.547" v="467" actId="47"/>
        <pc:sldMkLst>
          <pc:docMk/>
          <pc:sldMk cId="3438599999" sldId="446"/>
        </pc:sldMkLst>
      </pc:sldChg>
      <pc:sldChg chg="del">
        <pc:chgData name="Bar Weiss" userId="f1aa920c-6ab1-4ae3-bb20-d7ab45c94102" providerId="ADAL" clId="{08E915BE-7654-4E3B-9F83-001A47341474}" dt="2024-01-23T09:25:38.326" v="469" actId="47"/>
        <pc:sldMkLst>
          <pc:docMk/>
          <pc:sldMk cId="2477201986" sldId="447"/>
        </pc:sldMkLst>
      </pc:sldChg>
      <pc:sldChg chg="modSp mod ord modAnim modNotesTx">
        <pc:chgData name="Bar Weiss" userId="f1aa920c-6ab1-4ae3-bb20-d7ab45c94102" providerId="ADAL" clId="{08E915BE-7654-4E3B-9F83-001A47341474}" dt="2024-02-04T13:06:10.980" v="13163" actId="20577"/>
        <pc:sldMkLst>
          <pc:docMk/>
          <pc:sldMk cId="1258322353" sldId="448"/>
        </pc:sldMkLst>
        <pc:spChg chg="mod">
          <ac:chgData name="Bar Weiss" userId="f1aa920c-6ab1-4ae3-bb20-d7ab45c94102" providerId="ADAL" clId="{08E915BE-7654-4E3B-9F83-001A47341474}" dt="2024-02-03T09:30:48.416" v="7849" actId="404"/>
          <ac:spMkLst>
            <pc:docMk/>
            <pc:sldMk cId="1258322353" sldId="448"/>
            <ac:spMk id="3" creationId="{8E79C631-3D03-D140-3876-CEBD87D42761}"/>
          </ac:spMkLst>
        </pc:spChg>
        <pc:picChg chg="mod">
          <ac:chgData name="Bar Weiss" userId="f1aa920c-6ab1-4ae3-bb20-d7ab45c94102" providerId="ADAL" clId="{08E915BE-7654-4E3B-9F83-001A47341474}" dt="2024-02-03T09:33:01.151" v="7890" actId="1036"/>
          <ac:picMkLst>
            <pc:docMk/>
            <pc:sldMk cId="1258322353" sldId="448"/>
            <ac:picMk id="8" creationId="{BA67A79C-C856-F477-3D66-5BA25C660B9D}"/>
          </ac:picMkLst>
        </pc:picChg>
        <pc:picChg chg="mod">
          <ac:chgData name="Bar Weiss" userId="f1aa920c-6ab1-4ae3-bb20-d7ab45c94102" providerId="ADAL" clId="{08E915BE-7654-4E3B-9F83-001A47341474}" dt="2024-02-03T09:33:01.151" v="7890" actId="1036"/>
          <ac:picMkLst>
            <pc:docMk/>
            <pc:sldMk cId="1258322353" sldId="448"/>
            <ac:picMk id="10" creationId="{18098A25-BE9C-BAB7-E8C2-275DDFE65FFF}"/>
          </ac:picMkLst>
        </pc:picChg>
        <pc:picChg chg="mod">
          <ac:chgData name="Bar Weiss" userId="f1aa920c-6ab1-4ae3-bb20-d7ab45c94102" providerId="ADAL" clId="{08E915BE-7654-4E3B-9F83-001A47341474}" dt="2024-02-03T09:33:01.151" v="7890" actId="1036"/>
          <ac:picMkLst>
            <pc:docMk/>
            <pc:sldMk cId="1258322353" sldId="448"/>
            <ac:picMk id="12" creationId="{A1911FB4-BA71-8127-3E9F-E922A38B46B3}"/>
          </ac:picMkLst>
        </pc:picChg>
      </pc:sldChg>
      <pc:sldChg chg="mod modAnim modShow">
        <pc:chgData name="Bar Weiss" userId="f1aa920c-6ab1-4ae3-bb20-d7ab45c94102" providerId="ADAL" clId="{08E915BE-7654-4E3B-9F83-001A47341474}" dt="2024-02-04T13:07:10.228" v="13171" actId="729"/>
        <pc:sldMkLst>
          <pc:docMk/>
          <pc:sldMk cId="3742720661" sldId="449"/>
        </pc:sldMkLst>
      </pc:sldChg>
      <pc:sldChg chg="delSp modSp mod ord modNotesTx">
        <pc:chgData name="Bar Weiss" userId="f1aa920c-6ab1-4ae3-bb20-d7ab45c94102" providerId="ADAL" clId="{08E915BE-7654-4E3B-9F83-001A47341474}" dt="2024-02-05T18:19:31.606" v="13861" actId="20577"/>
        <pc:sldMkLst>
          <pc:docMk/>
          <pc:sldMk cId="2224976313" sldId="455"/>
        </pc:sldMkLst>
        <pc:spChg chg="mod">
          <ac:chgData name="Bar Weiss" userId="f1aa920c-6ab1-4ae3-bb20-d7ab45c94102" providerId="ADAL" clId="{08E915BE-7654-4E3B-9F83-001A47341474}" dt="2024-02-05T18:19:31.606" v="13861" actId="20577"/>
          <ac:spMkLst>
            <pc:docMk/>
            <pc:sldMk cId="2224976313" sldId="455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1:31:56.694" v="9693"/>
          <ac:spMkLst>
            <pc:docMk/>
            <pc:sldMk cId="2224976313" sldId="455"/>
            <ac:spMk id="3" creationId="{8E79C631-3D03-D140-3876-CEBD87D42761}"/>
          </ac:spMkLst>
        </pc:spChg>
        <pc:picChg chg="mod">
          <ac:chgData name="Bar Weiss" userId="f1aa920c-6ab1-4ae3-bb20-d7ab45c94102" providerId="ADAL" clId="{08E915BE-7654-4E3B-9F83-001A47341474}" dt="2024-02-03T11:25:29.333" v="9447" actId="1076"/>
          <ac:picMkLst>
            <pc:docMk/>
            <pc:sldMk cId="2224976313" sldId="455"/>
            <ac:picMk id="7" creationId="{EFD98398-C7CB-AC53-ADF0-936BC88CC6FE}"/>
          </ac:picMkLst>
        </pc:picChg>
        <pc:picChg chg="del mod">
          <ac:chgData name="Bar Weiss" userId="f1aa920c-6ab1-4ae3-bb20-d7ab45c94102" providerId="ADAL" clId="{08E915BE-7654-4E3B-9F83-001A47341474}" dt="2024-02-03T11:25:18.453" v="9443" actId="478"/>
          <ac:picMkLst>
            <pc:docMk/>
            <pc:sldMk cId="2224976313" sldId="455"/>
            <ac:picMk id="11" creationId="{81D9CA96-3C72-D679-7C0C-03419BFB287B}"/>
          </ac:picMkLst>
        </pc:picChg>
        <pc:picChg chg="del">
          <ac:chgData name="Bar Weiss" userId="f1aa920c-6ab1-4ae3-bb20-d7ab45c94102" providerId="ADAL" clId="{08E915BE-7654-4E3B-9F83-001A47341474}" dt="2024-02-01T15:57:49.183" v="7477" actId="478"/>
          <ac:picMkLst>
            <pc:docMk/>
            <pc:sldMk cId="2224976313" sldId="455"/>
            <ac:picMk id="13" creationId="{8B5BC332-B5DB-52E4-A827-07926C1AC3FA}"/>
          </ac:picMkLst>
        </pc:picChg>
      </pc:sldChg>
      <pc:sldChg chg="mod ord modShow">
        <pc:chgData name="Bar Weiss" userId="f1aa920c-6ab1-4ae3-bb20-d7ab45c94102" providerId="ADAL" clId="{08E915BE-7654-4E3B-9F83-001A47341474}" dt="2024-02-03T11:25:54.908" v="9448" actId="729"/>
        <pc:sldMkLst>
          <pc:docMk/>
          <pc:sldMk cId="1057309742" sldId="456"/>
        </pc:sldMkLst>
      </pc:sldChg>
      <pc:sldChg chg="mod ord modShow">
        <pc:chgData name="Bar Weiss" userId="f1aa920c-6ab1-4ae3-bb20-d7ab45c94102" providerId="ADAL" clId="{08E915BE-7654-4E3B-9F83-001A47341474}" dt="2024-02-03T11:25:54.908" v="9448" actId="729"/>
        <pc:sldMkLst>
          <pc:docMk/>
          <pc:sldMk cId="2236401192" sldId="459"/>
        </pc:sldMkLst>
      </pc:sldChg>
      <pc:sldChg chg="modSp mod ord modNotesTx">
        <pc:chgData name="Bar Weiss" userId="f1aa920c-6ab1-4ae3-bb20-d7ab45c94102" providerId="ADAL" clId="{08E915BE-7654-4E3B-9F83-001A47341474}" dt="2024-02-04T13:21:27.124" v="13334" actId="20577"/>
        <pc:sldMkLst>
          <pc:docMk/>
          <pc:sldMk cId="343531065" sldId="460"/>
        </pc:sldMkLst>
        <pc:spChg chg="mod">
          <ac:chgData name="Bar Weiss" userId="f1aa920c-6ab1-4ae3-bb20-d7ab45c94102" providerId="ADAL" clId="{08E915BE-7654-4E3B-9F83-001A47341474}" dt="2024-02-04T13:16:13.687" v="13276" actId="20577"/>
          <ac:spMkLst>
            <pc:docMk/>
            <pc:sldMk cId="343531065" sldId="460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09:44:13.405" v="11630" actId="20577"/>
          <ac:spMkLst>
            <pc:docMk/>
            <pc:sldMk cId="343531065" sldId="460"/>
            <ac:spMk id="3" creationId="{8E79C631-3D03-D140-3876-CEBD87D42761}"/>
          </ac:spMkLst>
        </pc:spChg>
      </pc:sldChg>
      <pc:sldChg chg="modSp mod ord modNotesTx">
        <pc:chgData name="Bar Weiss" userId="f1aa920c-6ab1-4ae3-bb20-d7ab45c94102" providerId="ADAL" clId="{08E915BE-7654-4E3B-9F83-001A47341474}" dt="2024-02-04T13:06:57.726" v="13170" actId="20577"/>
        <pc:sldMkLst>
          <pc:docMk/>
          <pc:sldMk cId="1740401130" sldId="461"/>
        </pc:sldMkLst>
        <pc:spChg chg="mod">
          <ac:chgData name="Bar Weiss" userId="f1aa920c-6ab1-4ae3-bb20-d7ab45c94102" providerId="ADAL" clId="{08E915BE-7654-4E3B-9F83-001A47341474}" dt="2024-02-03T09:51:31.568" v="8006" actId="20577"/>
          <ac:spMkLst>
            <pc:docMk/>
            <pc:sldMk cId="1740401130" sldId="461"/>
            <ac:spMk id="3" creationId="{8E79C631-3D03-D140-3876-CEBD87D42761}"/>
          </ac:spMkLst>
        </pc:spChg>
      </pc:sldChg>
      <pc:sldChg chg="addSp delSp modSp mod ord modNotesTx">
        <pc:chgData name="Bar Weiss" userId="f1aa920c-6ab1-4ae3-bb20-d7ab45c94102" providerId="ADAL" clId="{08E915BE-7654-4E3B-9F83-001A47341474}" dt="2024-02-07T13:56:20.405" v="13966" actId="20577"/>
        <pc:sldMkLst>
          <pc:docMk/>
          <pc:sldMk cId="333791918" sldId="462"/>
        </pc:sldMkLst>
        <pc:spChg chg="mod">
          <ac:chgData name="Bar Weiss" userId="f1aa920c-6ab1-4ae3-bb20-d7ab45c94102" providerId="ADAL" clId="{08E915BE-7654-4E3B-9F83-001A47341474}" dt="2024-02-07T13:56:20.405" v="13966" actId="20577"/>
          <ac:spMkLst>
            <pc:docMk/>
            <pc:sldMk cId="333791918" sldId="462"/>
            <ac:spMk id="3" creationId="{8E79C631-3D03-D140-3876-CEBD87D42761}"/>
          </ac:spMkLst>
        </pc:spChg>
        <pc:picChg chg="add del mod">
          <ac:chgData name="Bar Weiss" userId="f1aa920c-6ab1-4ae3-bb20-d7ab45c94102" providerId="ADAL" clId="{08E915BE-7654-4E3B-9F83-001A47341474}" dt="2024-02-03T09:38:14.609" v="7990" actId="478"/>
          <ac:picMkLst>
            <pc:docMk/>
            <pc:sldMk cId="333791918" sldId="462"/>
            <ac:picMk id="5" creationId="{228EBD9A-23AF-5937-692A-6DE105D2B43D}"/>
          </ac:picMkLst>
        </pc:picChg>
      </pc:sldChg>
      <pc:sldChg chg="mod modShow">
        <pc:chgData name="Bar Weiss" userId="f1aa920c-6ab1-4ae3-bb20-d7ab45c94102" providerId="ADAL" clId="{08E915BE-7654-4E3B-9F83-001A47341474}" dt="2024-02-04T13:07:28.629" v="13172" actId="729"/>
        <pc:sldMkLst>
          <pc:docMk/>
          <pc:sldMk cId="2046262982" sldId="463"/>
        </pc:sldMkLst>
      </pc:sldChg>
      <pc:sldChg chg="modSp mod ord">
        <pc:chgData name="Bar Weiss" userId="f1aa920c-6ab1-4ae3-bb20-d7ab45c94102" providerId="ADAL" clId="{08E915BE-7654-4E3B-9F83-001A47341474}" dt="2024-01-23T12:29:09.999" v="3882" actId="20577"/>
        <pc:sldMkLst>
          <pc:docMk/>
          <pc:sldMk cId="1697249518" sldId="464"/>
        </pc:sldMkLst>
        <pc:spChg chg="mod">
          <ac:chgData name="Bar Weiss" userId="f1aa920c-6ab1-4ae3-bb20-d7ab45c94102" providerId="ADAL" clId="{08E915BE-7654-4E3B-9F83-001A47341474}" dt="2024-01-23T12:29:09.999" v="3882" actId="20577"/>
          <ac:spMkLst>
            <pc:docMk/>
            <pc:sldMk cId="1697249518" sldId="464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2:22:16.284" v="3589" actId="20577"/>
          <ac:spMkLst>
            <pc:docMk/>
            <pc:sldMk cId="1697249518" sldId="464"/>
            <ac:spMk id="3" creationId="{8E79C631-3D03-D140-3876-CEBD87D42761}"/>
          </ac:spMkLst>
        </pc:spChg>
      </pc:sldChg>
      <pc:sldChg chg="del">
        <pc:chgData name="Bar Weiss" userId="f1aa920c-6ab1-4ae3-bb20-d7ab45c94102" providerId="ADAL" clId="{08E915BE-7654-4E3B-9F83-001A47341474}" dt="2024-01-23T09:25:40.143" v="470" actId="47"/>
        <pc:sldMkLst>
          <pc:docMk/>
          <pc:sldMk cId="2561990537" sldId="466"/>
        </pc:sldMkLst>
      </pc:sldChg>
      <pc:sldChg chg="del">
        <pc:chgData name="Bar Weiss" userId="f1aa920c-6ab1-4ae3-bb20-d7ab45c94102" providerId="ADAL" clId="{08E915BE-7654-4E3B-9F83-001A47341474}" dt="2024-01-23T09:24:54.035" v="464" actId="47"/>
        <pc:sldMkLst>
          <pc:docMk/>
          <pc:sldMk cId="2275045468" sldId="469"/>
        </pc:sldMkLst>
      </pc:sldChg>
      <pc:sldChg chg="del">
        <pc:chgData name="Bar Weiss" userId="f1aa920c-6ab1-4ae3-bb20-d7ab45c94102" providerId="ADAL" clId="{08E915BE-7654-4E3B-9F83-001A47341474}" dt="2024-01-23T09:25:46.094" v="471" actId="47"/>
        <pc:sldMkLst>
          <pc:docMk/>
          <pc:sldMk cId="4210457259" sldId="471"/>
        </pc:sldMkLst>
      </pc:sldChg>
      <pc:sldChg chg="del">
        <pc:chgData name="Bar Weiss" userId="f1aa920c-6ab1-4ae3-bb20-d7ab45c94102" providerId="ADAL" clId="{08E915BE-7654-4E3B-9F83-001A47341474}" dt="2024-01-23T09:13:27.821" v="421" actId="2696"/>
        <pc:sldMkLst>
          <pc:docMk/>
          <pc:sldMk cId="2647963995" sldId="474"/>
        </pc:sldMkLst>
      </pc:sldChg>
      <pc:sldChg chg="addSp delSp modSp mod ord modAnim addCm delCm modNotesTx">
        <pc:chgData name="Bar Weiss" userId="f1aa920c-6ab1-4ae3-bb20-d7ab45c94102" providerId="ADAL" clId="{08E915BE-7654-4E3B-9F83-001A47341474}" dt="2024-02-04T13:06:53.042" v="13168"/>
        <pc:sldMkLst>
          <pc:docMk/>
          <pc:sldMk cId="2280445772" sldId="475"/>
        </pc:sldMkLst>
        <pc:spChg chg="mod">
          <ac:chgData name="Bar Weiss" userId="f1aa920c-6ab1-4ae3-bb20-d7ab45c94102" providerId="ADAL" clId="{08E915BE-7654-4E3B-9F83-001A47341474}" dt="2024-01-23T17:29:17.613" v="5829" actId="1037"/>
          <ac:spMkLst>
            <pc:docMk/>
            <pc:sldMk cId="2280445772" sldId="475"/>
            <ac:spMk id="3" creationId="{8E79C631-3D03-D140-3876-CEBD87D42761}"/>
          </ac:spMkLst>
        </pc:spChg>
        <pc:spChg chg="add del mod">
          <ac:chgData name="Bar Weiss" userId="f1aa920c-6ab1-4ae3-bb20-d7ab45c94102" providerId="ADAL" clId="{08E915BE-7654-4E3B-9F83-001A47341474}" dt="2024-01-23T09:55:40.868" v="1608"/>
          <ac:spMkLst>
            <pc:docMk/>
            <pc:sldMk cId="2280445772" sldId="475"/>
            <ac:spMk id="4" creationId="{670F09BA-D59B-9C5A-D99D-78E9E9AA8A26}"/>
          </ac:spMkLst>
        </pc:spChg>
        <pc:spChg chg="add mod">
          <ac:chgData name="Bar Weiss" userId="f1aa920c-6ab1-4ae3-bb20-d7ab45c94102" providerId="ADAL" clId="{08E915BE-7654-4E3B-9F83-001A47341474}" dt="2024-01-23T17:29:00.424" v="5815" actId="1038"/>
          <ac:spMkLst>
            <pc:docMk/>
            <pc:sldMk cId="2280445772" sldId="475"/>
            <ac:spMk id="5" creationId="{092109D0-B04C-F086-5F41-127062192E6F}"/>
          </ac:spMkLst>
        </pc:spChg>
        <pc:spChg chg="add mod">
          <ac:chgData name="Bar Weiss" userId="f1aa920c-6ab1-4ae3-bb20-d7ab45c94102" providerId="ADAL" clId="{08E915BE-7654-4E3B-9F83-001A47341474}" dt="2024-01-23T17:29:24.872" v="5831" actId="20577"/>
          <ac:spMkLst>
            <pc:docMk/>
            <pc:sldMk cId="2280445772" sldId="475"/>
            <ac:spMk id="6" creationId="{F9C06F70-D21F-0565-676E-14FADCB2AD6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Bar Weiss" userId="f1aa920c-6ab1-4ae3-bb20-d7ab45c94102" providerId="ADAL" clId="{08E915BE-7654-4E3B-9F83-001A47341474}" dt="2024-02-04T13:06:53.042" v="13168"/>
              <pc2:cmMkLst xmlns:pc2="http://schemas.microsoft.com/office/powerpoint/2019/9/main/command">
                <pc:docMk/>
                <pc:sldMk cId="2280445772" sldId="475"/>
                <pc2:cmMk id="{9BA033A9-C4E7-4492-845F-D09E546ACB4B}"/>
              </pc2:cmMkLst>
            </pc226:cmChg>
          </p:ext>
        </pc:extLst>
      </pc:sldChg>
      <pc:sldChg chg="ord addCm modNotesTx">
        <pc:chgData name="Bar Weiss" userId="f1aa920c-6ab1-4ae3-bb20-d7ab45c94102" providerId="ADAL" clId="{08E915BE-7654-4E3B-9F83-001A47341474}" dt="2024-02-04T13:14:15.952" v="13247" actId="20577"/>
        <pc:sldMkLst>
          <pc:docMk/>
          <pc:sldMk cId="2550617673" sldId="4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r Weiss" userId="f1aa920c-6ab1-4ae3-bb20-d7ab45c94102" providerId="ADAL" clId="{08E915BE-7654-4E3B-9F83-001A47341474}" dt="2024-02-03T10:13:48.791" v="8075"/>
              <pc2:cmMkLst xmlns:pc2="http://schemas.microsoft.com/office/powerpoint/2019/9/main/command">
                <pc:docMk/>
                <pc:sldMk cId="2550617673" sldId="476"/>
                <pc2:cmMk id="{AB72C0AC-DC3F-4EED-B577-6C417E870660}"/>
              </pc2:cmMkLst>
            </pc226:cmChg>
          </p:ext>
        </pc:ext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1434939324" sldId="477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919044645" sldId="478"/>
        </pc:sldMkLst>
      </pc:sldChg>
      <pc:sldChg chg="ord modNotesTx">
        <pc:chgData name="Bar Weiss" userId="f1aa920c-6ab1-4ae3-bb20-d7ab45c94102" providerId="ADAL" clId="{08E915BE-7654-4E3B-9F83-001A47341474}" dt="2024-02-04T13:14:21.673" v="13250" actId="20577"/>
        <pc:sldMkLst>
          <pc:docMk/>
          <pc:sldMk cId="1129060033" sldId="479"/>
        </pc:sldMkLst>
      </pc:sldChg>
      <pc:sldChg chg="del">
        <pc:chgData name="Bar Weiss" userId="f1aa920c-6ab1-4ae3-bb20-d7ab45c94102" providerId="ADAL" clId="{08E915BE-7654-4E3B-9F83-001A47341474}" dt="2024-01-23T09:24:28.745" v="462" actId="47"/>
        <pc:sldMkLst>
          <pc:docMk/>
          <pc:sldMk cId="649723138" sldId="480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211974710" sldId="481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1708540736" sldId="482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977411777" sldId="483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2427768510" sldId="484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1014712812" sldId="485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2938629238" sldId="486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2208057851" sldId="487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2155547462" sldId="488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1473449399" sldId="489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2216515397" sldId="490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1326381057" sldId="492"/>
        </pc:sldMkLst>
      </pc:sldChg>
      <pc:sldChg chg="del">
        <pc:chgData name="Bar Weiss" userId="f1aa920c-6ab1-4ae3-bb20-d7ab45c94102" providerId="ADAL" clId="{08E915BE-7654-4E3B-9F83-001A47341474}" dt="2024-01-23T09:25:27.318" v="468" actId="47"/>
        <pc:sldMkLst>
          <pc:docMk/>
          <pc:sldMk cId="486659087" sldId="493"/>
        </pc:sldMkLst>
      </pc:sldChg>
      <pc:sldChg chg="del">
        <pc:chgData name="Bar Weiss" userId="f1aa920c-6ab1-4ae3-bb20-d7ab45c94102" providerId="ADAL" clId="{08E915BE-7654-4E3B-9F83-001A47341474}" dt="2024-01-23T09:24:44.846" v="463" actId="47"/>
        <pc:sldMkLst>
          <pc:docMk/>
          <pc:sldMk cId="3638698421" sldId="494"/>
        </pc:sldMkLst>
      </pc:sldChg>
      <pc:sldChg chg="delSp modSp add del mod ord modAnim modNotesTx">
        <pc:chgData name="Bar Weiss" userId="f1aa920c-6ab1-4ae3-bb20-d7ab45c94102" providerId="ADAL" clId="{08E915BE-7654-4E3B-9F83-001A47341474}" dt="2024-02-04T13:12:09.749" v="13218" actId="47"/>
        <pc:sldMkLst>
          <pc:docMk/>
          <pc:sldMk cId="328575504" sldId="495"/>
        </pc:sldMkLst>
        <pc:spChg chg="mod">
          <ac:chgData name="Bar Weiss" userId="f1aa920c-6ab1-4ae3-bb20-d7ab45c94102" providerId="ADAL" clId="{08E915BE-7654-4E3B-9F83-001A47341474}" dt="2024-01-23T08:38:24.826" v="73" actId="20577"/>
          <ac:spMkLst>
            <pc:docMk/>
            <pc:sldMk cId="328575504" sldId="495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13:12:06.679" v="13217" actId="20577"/>
          <ac:spMkLst>
            <pc:docMk/>
            <pc:sldMk cId="328575504" sldId="495"/>
            <ac:spMk id="3" creationId="{8E79C631-3D03-D140-3876-CEBD87D42761}"/>
          </ac:spMkLst>
        </pc:spChg>
        <pc:picChg chg="del">
          <ac:chgData name="Bar Weiss" userId="f1aa920c-6ab1-4ae3-bb20-d7ab45c94102" providerId="ADAL" clId="{08E915BE-7654-4E3B-9F83-001A47341474}" dt="2024-01-23T08:38:52.263" v="100" actId="478"/>
          <ac:picMkLst>
            <pc:docMk/>
            <pc:sldMk cId="328575504" sldId="495"/>
            <ac:picMk id="4" creationId="{0EAFD41A-9B39-2F97-F44E-CCE9DE1174CF}"/>
          </ac:picMkLst>
        </pc:picChg>
      </pc:sldChg>
      <pc:sldChg chg="modSp new del mod">
        <pc:chgData name="Bar Weiss" userId="f1aa920c-6ab1-4ae3-bb20-d7ab45c94102" providerId="ADAL" clId="{08E915BE-7654-4E3B-9F83-001A47341474}" dt="2024-01-23T08:38:15.386" v="64" actId="2696"/>
        <pc:sldMkLst>
          <pc:docMk/>
          <pc:sldMk cId="2509074660" sldId="495"/>
        </pc:sldMkLst>
        <pc:spChg chg="mod">
          <ac:chgData name="Bar Weiss" userId="f1aa920c-6ab1-4ae3-bb20-d7ab45c94102" providerId="ADAL" clId="{08E915BE-7654-4E3B-9F83-001A47341474}" dt="2024-01-23T08:38:07.821" v="63" actId="20577"/>
          <ac:spMkLst>
            <pc:docMk/>
            <pc:sldMk cId="2509074660" sldId="495"/>
            <ac:spMk id="2" creationId="{B811C0C9-8062-D057-70E3-9FB69E228A97}"/>
          </ac:spMkLst>
        </pc:spChg>
      </pc:sldChg>
      <pc:sldChg chg="delSp modSp add mod ord modAnim modNotesTx">
        <pc:chgData name="Bar Weiss" userId="f1aa920c-6ab1-4ae3-bb20-d7ab45c94102" providerId="ADAL" clId="{08E915BE-7654-4E3B-9F83-001A47341474}" dt="2024-02-04T13:10:31.109" v="13205" actId="20577"/>
        <pc:sldMkLst>
          <pc:docMk/>
          <pc:sldMk cId="51765797" sldId="496"/>
        </pc:sldMkLst>
        <pc:spChg chg="mod">
          <ac:chgData name="Bar Weiss" userId="f1aa920c-6ab1-4ae3-bb20-d7ab45c94102" providerId="ADAL" clId="{08E915BE-7654-4E3B-9F83-001A47341474}" dt="2024-02-03T08:31:04.464" v="7742" actId="20577"/>
          <ac:spMkLst>
            <pc:docMk/>
            <pc:sldMk cId="51765797" sldId="496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08:31:44.464" v="7846" actId="20577"/>
          <ac:spMkLst>
            <pc:docMk/>
            <pc:sldMk cId="51765797" sldId="496"/>
            <ac:spMk id="3" creationId="{8E79C631-3D03-D140-3876-CEBD87D42761}"/>
          </ac:spMkLst>
        </pc:spChg>
        <pc:picChg chg="del">
          <ac:chgData name="Bar Weiss" userId="f1aa920c-6ab1-4ae3-bb20-d7ab45c94102" providerId="ADAL" clId="{08E915BE-7654-4E3B-9F83-001A47341474}" dt="2024-01-23T08:47:30.497" v="198" actId="478"/>
          <ac:picMkLst>
            <pc:docMk/>
            <pc:sldMk cId="51765797" sldId="496"/>
            <ac:picMk id="5" creationId="{228EBD9A-23AF-5937-692A-6DE105D2B43D}"/>
          </ac:picMkLst>
        </pc:picChg>
      </pc:sldChg>
      <pc:sldChg chg="new del">
        <pc:chgData name="Bar Weiss" userId="f1aa920c-6ab1-4ae3-bb20-d7ab45c94102" providerId="ADAL" clId="{08E915BE-7654-4E3B-9F83-001A47341474}" dt="2024-01-23T08:47:04.322" v="142" actId="47"/>
        <pc:sldMkLst>
          <pc:docMk/>
          <pc:sldMk cId="1320438028" sldId="496"/>
        </pc:sldMkLst>
      </pc:sldChg>
      <pc:sldChg chg="new del">
        <pc:chgData name="Bar Weiss" userId="f1aa920c-6ab1-4ae3-bb20-d7ab45c94102" providerId="ADAL" clId="{08E915BE-7654-4E3B-9F83-001A47341474}" dt="2024-01-23T09:11:10.899" v="363" actId="47"/>
        <pc:sldMkLst>
          <pc:docMk/>
          <pc:sldMk cId="2328429538" sldId="497"/>
        </pc:sldMkLst>
      </pc:sldChg>
      <pc:sldChg chg="delSp modSp add mod modNotesTx">
        <pc:chgData name="Bar Weiss" userId="f1aa920c-6ab1-4ae3-bb20-d7ab45c94102" providerId="ADAL" clId="{08E915BE-7654-4E3B-9F83-001A47341474}" dt="2024-02-04T13:09:30.747" v="13178" actId="20577"/>
        <pc:sldMkLst>
          <pc:docMk/>
          <pc:sldMk cId="3588897241" sldId="497"/>
        </pc:sldMkLst>
        <pc:spChg chg="mod">
          <ac:chgData name="Bar Weiss" userId="f1aa920c-6ab1-4ae3-bb20-d7ab45c94102" providerId="ADAL" clId="{08E915BE-7654-4E3B-9F83-001A47341474}" dt="2024-01-23T09:11:30.348" v="392" actId="20577"/>
          <ac:spMkLst>
            <pc:docMk/>
            <pc:sldMk cId="3588897241" sldId="497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09:52:11.392" v="8031" actId="20577"/>
          <ac:spMkLst>
            <pc:docMk/>
            <pc:sldMk cId="3588897241" sldId="497"/>
            <ac:spMk id="3" creationId="{8E79C631-3D03-D140-3876-CEBD87D42761}"/>
          </ac:spMkLst>
        </pc:spChg>
        <pc:picChg chg="del">
          <ac:chgData name="Bar Weiss" userId="f1aa920c-6ab1-4ae3-bb20-d7ab45c94102" providerId="ADAL" clId="{08E915BE-7654-4E3B-9F83-001A47341474}" dt="2024-01-23T09:11:32.785" v="393" actId="478"/>
          <ac:picMkLst>
            <pc:docMk/>
            <pc:sldMk cId="3588897241" sldId="497"/>
            <ac:picMk id="5" creationId="{347FB907-D73A-9368-FB0A-FB0E70C52B08}"/>
          </ac:picMkLst>
        </pc:picChg>
        <pc:picChg chg="del">
          <ac:chgData name="Bar Weiss" userId="f1aa920c-6ab1-4ae3-bb20-d7ab45c94102" providerId="ADAL" clId="{08E915BE-7654-4E3B-9F83-001A47341474}" dt="2024-01-23T09:11:32.785" v="393" actId="478"/>
          <ac:picMkLst>
            <pc:docMk/>
            <pc:sldMk cId="3588897241" sldId="497"/>
            <ac:picMk id="9" creationId="{01293D46-82CD-101A-FADE-5F25FD2ED587}"/>
          </ac:picMkLst>
        </pc:picChg>
      </pc:sldChg>
      <pc:sldChg chg="modSp add mod ord modNotesTx">
        <pc:chgData name="Bar Weiss" userId="f1aa920c-6ab1-4ae3-bb20-d7ab45c94102" providerId="ADAL" clId="{08E915BE-7654-4E3B-9F83-001A47341474}" dt="2024-02-04T13:14:11.582" v="13244" actId="20577"/>
        <pc:sldMkLst>
          <pc:docMk/>
          <pc:sldMk cId="473830725" sldId="498"/>
        </pc:sldMkLst>
        <pc:spChg chg="mod">
          <ac:chgData name="Bar Weiss" userId="f1aa920c-6ab1-4ae3-bb20-d7ab45c94102" providerId="ADAL" clId="{08E915BE-7654-4E3B-9F83-001A47341474}" dt="2024-01-23T09:23:56.869" v="458" actId="20577"/>
          <ac:spMkLst>
            <pc:docMk/>
            <pc:sldMk cId="473830725" sldId="498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0:08:16.508" v="8072" actId="113"/>
          <ac:spMkLst>
            <pc:docMk/>
            <pc:sldMk cId="473830725" sldId="498"/>
            <ac:spMk id="3" creationId="{8E79C631-3D03-D140-3876-CEBD87D42761}"/>
          </ac:spMkLst>
        </pc:spChg>
      </pc:sldChg>
      <pc:sldChg chg="addSp delSp modSp add del mod">
        <pc:chgData name="Bar Weiss" userId="f1aa920c-6ab1-4ae3-bb20-d7ab45c94102" providerId="ADAL" clId="{08E915BE-7654-4E3B-9F83-001A47341474}" dt="2024-01-23T16:28:26.609" v="5658" actId="47"/>
        <pc:sldMkLst>
          <pc:docMk/>
          <pc:sldMk cId="849007705" sldId="499"/>
        </pc:sldMkLst>
        <pc:spChg chg="mod">
          <ac:chgData name="Bar Weiss" userId="f1aa920c-6ab1-4ae3-bb20-d7ab45c94102" providerId="ADAL" clId="{08E915BE-7654-4E3B-9F83-001A47341474}" dt="2024-01-23T09:27:09.254" v="478" actId="20577"/>
          <ac:spMkLst>
            <pc:docMk/>
            <pc:sldMk cId="849007705" sldId="499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09:34:11.847" v="925" actId="20577"/>
          <ac:spMkLst>
            <pc:docMk/>
            <pc:sldMk cId="849007705" sldId="499"/>
            <ac:spMk id="3" creationId="{8E79C631-3D03-D140-3876-CEBD87D42761}"/>
          </ac:spMkLst>
        </pc:spChg>
        <pc:picChg chg="add del">
          <ac:chgData name="Bar Weiss" userId="f1aa920c-6ab1-4ae3-bb20-d7ab45c94102" providerId="ADAL" clId="{08E915BE-7654-4E3B-9F83-001A47341474}" dt="2024-01-23T14:41:28.734" v="4667" actId="478"/>
          <ac:picMkLst>
            <pc:docMk/>
            <pc:sldMk cId="849007705" sldId="499"/>
            <ac:picMk id="5" creationId="{43B36B0F-5C86-CE29-12FA-10E1E54285A4}"/>
          </ac:picMkLst>
        </pc:picChg>
      </pc:sldChg>
      <pc:sldChg chg="new del">
        <pc:chgData name="Bar Weiss" userId="f1aa920c-6ab1-4ae3-bb20-d7ab45c94102" providerId="ADAL" clId="{08E915BE-7654-4E3B-9F83-001A47341474}" dt="2024-01-23T09:27:00.483" v="474" actId="2696"/>
        <pc:sldMkLst>
          <pc:docMk/>
          <pc:sldMk cId="2562961914" sldId="499"/>
        </pc:sldMkLst>
      </pc:sldChg>
      <pc:sldChg chg="addSp modSp add mod modAnim modNotesTx">
        <pc:chgData name="Bar Weiss" userId="f1aa920c-6ab1-4ae3-bb20-d7ab45c94102" providerId="ADAL" clId="{08E915BE-7654-4E3B-9F83-001A47341474}" dt="2024-02-07T13:45:16.892" v="13930" actId="1076"/>
        <pc:sldMkLst>
          <pc:docMk/>
          <pc:sldMk cId="2001197414" sldId="500"/>
        </pc:sldMkLst>
        <pc:spChg chg="mod">
          <ac:chgData name="Bar Weiss" userId="f1aa920c-6ab1-4ae3-bb20-d7ab45c94102" providerId="ADAL" clId="{08E915BE-7654-4E3B-9F83-001A47341474}" dt="2024-01-23T09:35:48.992" v="1019" actId="20577"/>
          <ac:spMkLst>
            <pc:docMk/>
            <pc:sldMk cId="2001197414" sldId="500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6:39:50.883" v="5693" actId="20577"/>
          <ac:spMkLst>
            <pc:docMk/>
            <pc:sldMk cId="2001197414" sldId="500"/>
            <ac:spMk id="3" creationId="{8E79C631-3D03-D140-3876-CEBD87D42761}"/>
          </ac:spMkLst>
        </pc:spChg>
        <pc:spChg chg="mod">
          <ac:chgData name="Bar Weiss" userId="f1aa920c-6ab1-4ae3-bb20-d7ab45c94102" providerId="ADAL" clId="{08E915BE-7654-4E3B-9F83-001A47341474}" dt="2024-02-07T13:45:16.892" v="13930" actId="1076"/>
          <ac:spMkLst>
            <pc:docMk/>
            <pc:sldMk cId="2001197414" sldId="500"/>
            <ac:spMk id="4" creationId="{49F3AEDE-9A86-4D9E-2F30-80E1EB523DC9}"/>
          </ac:spMkLst>
        </pc:spChg>
        <pc:picChg chg="add mod">
          <ac:chgData name="Bar Weiss" userId="f1aa920c-6ab1-4ae3-bb20-d7ab45c94102" providerId="ADAL" clId="{08E915BE-7654-4E3B-9F83-001A47341474}" dt="2024-01-23T16:38:24.437" v="5688" actId="1076"/>
          <ac:picMkLst>
            <pc:docMk/>
            <pc:sldMk cId="2001197414" sldId="500"/>
            <ac:picMk id="6146" creationId="{4B4D43B7-D84F-9761-9EB5-157EBAFF42FA}"/>
          </ac:picMkLst>
        </pc:picChg>
      </pc:sldChg>
      <pc:sldChg chg="addSp modSp add mod modNotesTx">
        <pc:chgData name="Bar Weiss" userId="f1aa920c-6ab1-4ae3-bb20-d7ab45c94102" providerId="ADAL" clId="{08E915BE-7654-4E3B-9F83-001A47341474}" dt="2024-02-04T13:14:56.817" v="13253" actId="20577"/>
        <pc:sldMkLst>
          <pc:docMk/>
          <pc:sldMk cId="4066032093" sldId="501"/>
        </pc:sldMkLst>
        <pc:spChg chg="mod">
          <ac:chgData name="Bar Weiss" userId="f1aa920c-6ab1-4ae3-bb20-d7ab45c94102" providerId="ADAL" clId="{08E915BE-7654-4E3B-9F83-001A47341474}" dt="2024-01-23T10:15:45.476" v="1693" actId="20577"/>
          <ac:spMkLst>
            <pc:docMk/>
            <pc:sldMk cId="4066032093" sldId="501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0:15:50.461" v="1694" actId="20577"/>
          <ac:spMkLst>
            <pc:docMk/>
            <pc:sldMk cId="4066032093" sldId="501"/>
            <ac:spMk id="3" creationId="{8E79C631-3D03-D140-3876-CEBD87D42761}"/>
          </ac:spMkLst>
        </pc:spChg>
        <pc:picChg chg="add mod">
          <ac:chgData name="Bar Weiss" userId="f1aa920c-6ab1-4ae3-bb20-d7ab45c94102" providerId="ADAL" clId="{08E915BE-7654-4E3B-9F83-001A47341474}" dt="2024-01-23T10:16:17.673" v="1699" actId="1076"/>
          <ac:picMkLst>
            <pc:docMk/>
            <pc:sldMk cId="4066032093" sldId="501"/>
            <ac:picMk id="5" creationId="{F9BAE3F7-20F5-8F24-2F9E-12C871EDD4D0}"/>
          </ac:picMkLst>
        </pc:picChg>
      </pc:sldChg>
      <pc:sldChg chg="addSp delSp modSp add mod">
        <pc:chgData name="Bar Weiss" userId="f1aa920c-6ab1-4ae3-bb20-d7ab45c94102" providerId="ADAL" clId="{08E915BE-7654-4E3B-9F83-001A47341474}" dt="2024-02-03T11:35:52.619" v="9694"/>
        <pc:sldMkLst>
          <pc:docMk/>
          <pc:sldMk cId="1888056936" sldId="502"/>
        </pc:sldMkLst>
        <pc:spChg chg="mod">
          <ac:chgData name="Bar Weiss" userId="f1aa920c-6ab1-4ae3-bb20-d7ab45c94102" providerId="ADAL" clId="{08E915BE-7654-4E3B-9F83-001A47341474}" dt="2024-01-23T10:20:34.649" v="1840" actId="20577"/>
          <ac:spMkLst>
            <pc:docMk/>
            <pc:sldMk cId="1888056936" sldId="502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0:14:17.290" v="8076" actId="20577"/>
          <ac:spMkLst>
            <pc:docMk/>
            <pc:sldMk cId="1888056936" sldId="502"/>
            <ac:spMk id="3" creationId="{8E79C631-3D03-D140-3876-CEBD87D42761}"/>
          </ac:spMkLst>
        </pc:spChg>
        <pc:spChg chg="add mod">
          <ac:chgData name="Bar Weiss" userId="f1aa920c-6ab1-4ae3-bb20-d7ab45c94102" providerId="ADAL" clId="{08E915BE-7654-4E3B-9F83-001A47341474}" dt="2024-02-03T11:35:52.619" v="9694"/>
          <ac:spMkLst>
            <pc:docMk/>
            <pc:sldMk cId="1888056936" sldId="502"/>
            <ac:spMk id="4" creationId="{869F896C-703C-FFDE-7605-CCD1078BB0F3}"/>
          </ac:spMkLst>
        </pc:spChg>
        <pc:picChg chg="del">
          <ac:chgData name="Bar Weiss" userId="f1aa920c-6ab1-4ae3-bb20-d7ab45c94102" providerId="ADAL" clId="{08E915BE-7654-4E3B-9F83-001A47341474}" dt="2024-01-23T10:20:36.520" v="1841" actId="478"/>
          <ac:picMkLst>
            <pc:docMk/>
            <pc:sldMk cId="1888056936" sldId="502"/>
            <ac:picMk id="5" creationId="{F9BAE3F7-20F5-8F24-2F9E-12C871EDD4D0}"/>
          </ac:picMkLst>
        </pc:picChg>
        <pc:picChg chg="add mod">
          <ac:chgData name="Bar Weiss" userId="f1aa920c-6ab1-4ae3-bb20-d7ab45c94102" providerId="ADAL" clId="{08E915BE-7654-4E3B-9F83-001A47341474}" dt="2024-01-23T10:21:22.752" v="1850" actId="1076"/>
          <ac:picMkLst>
            <pc:docMk/>
            <pc:sldMk cId="1888056936" sldId="502"/>
            <ac:picMk id="6" creationId="{5A3BCB89-D663-8D38-44CB-C43CF16FDB19}"/>
          </ac:picMkLst>
        </pc:picChg>
      </pc:sldChg>
      <pc:sldChg chg="delSp modSp add mod">
        <pc:chgData name="Bar Weiss" userId="f1aa920c-6ab1-4ae3-bb20-d7ab45c94102" providerId="ADAL" clId="{08E915BE-7654-4E3B-9F83-001A47341474}" dt="2024-02-04T13:13:32.140" v="13232" actId="20577"/>
        <pc:sldMkLst>
          <pc:docMk/>
          <pc:sldMk cId="284473050" sldId="503"/>
        </pc:sldMkLst>
        <pc:spChg chg="mod">
          <ac:chgData name="Bar Weiss" userId="f1aa920c-6ab1-4ae3-bb20-d7ab45c94102" providerId="ADAL" clId="{08E915BE-7654-4E3B-9F83-001A47341474}" dt="2024-01-24T17:55:10.675" v="6525" actId="20577"/>
          <ac:spMkLst>
            <pc:docMk/>
            <pc:sldMk cId="284473050" sldId="503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13:13:32.140" v="13232" actId="20577"/>
          <ac:spMkLst>
            <pc:docMk/>
            <pc:sldMk cId="284473050" sldId="503"/>
            <ac:spMk id="3" creationId="{8E79C631-3D03-D140-3876-CEBD87D42761}"/>
          </ac:spMkLst>
        </pc:spChg>
        <pc:picChg chg="del">
          <ac:chgData name="Bar Weiss" userId="f1aa920c-6ab1-4ae3-bb20-d7ab45c94102" providerId="ADAL" clId="{08E915BE-7654-4E3B-9F83-001A47341474}" dt="2024-01-24T17:55:12.841" v="6526" actId="478"/>
          <ac:picMkLst>
            <pc:docMk/>
            <pc:sldMk cId="284473050" sldId="503"/>
            <ac:picMk id="5" creationId="{F9BAE3F7-20F5-8F24-2F9E-12C871EDD4D0}"/>
          </ac:picMkLst>
        </pc:picChg>
      </pc:sldChg>
      <pc:sldChg chg="add del">
        <pc:chgData name="Bar Weiss" userId="f1aa920c-6ab1-4ae3-bb20-d7ab45c94102" providerId="ADAL" clId="{08E915BE-7654-4E3B-9F83-001A47341474}" dt="2024-01-23T13:11:14.436" v="4665" actId="47"/>
        <pc:sldMkLst>
          <pc:docMk/>
          <pc:sldMk cId="3295607853" sldId="504"/>
        </pc:sldMkLst>
      </pc:sldChg>
      <pc:sldChg chg="add del">
        <pc:chgData name="Bar Weiss" userId="f1aa920c-6ab1-4ae3-bb20-d7ab45c94102" providerId="ADAL" clId="{08E915BE-7654-4E3B-9F83-001A47341474}" dt="2024-01-23T13:11:14.436" v="4665" actId="47"/>
        <pc:sldMkLst>
          <pc:docMk/>
          <pc:sldMk cId="340343728" sldId="505"/>
        </pc:sldMkLst>
      </pc:sldChg>
      <pc:sldChg chg="add del">
        <pc:chgData name="Bar Weiss" userId="f1aa920c-6ab1-4ae3-bb20-d7ab45c94102" providerId="ADAL" clId="{08E915BE-7654-4E3B-9F83-001A47341474}" dt="2024-01-23T13:11:14.436" v="4665" actId="47"/>
        <pc:sldMkLst>
          <pc:docMk/>
          <pc:sldMk cId="3084732218" sldId="506"/>
        </pc:sldMkLst>
      </pc:sldChg>
      <pc:sldChg chg="add del">
        <pc:chgData name="Bar Weiss" userId="f1aa920c-6ab1-4ae3-bb20-d7ab45c94102" providerId="ADAL" clId="{08E915BE-7654-4E3B-9F83-001A47341474}" dt="2024-01-23T13:11:14.436" v="4665" actId="47"/>
        <pc:sldMkLst>
          <pc:docMk/>
          <pc:sldMk cId="1365087928" sldId="507"/>
        </pc:sldMkLst>
      </pc:sldChg>
      <pc:sldChg chg="add del">
        <pc:chgData name="Bar Weiss" userId="f1aa920c-6ab1-4ae3-bb20-d7ab45c94102" providerId="ADAL" clId="{08E915BE-7654-4E3B-9F83-001A47341474}" dt="2024-01-23T13:11:14.436" v="4665" actId="47"/>
        <pc:sldMkLst>
          <pc:docMk/>
          <pc:sldMk cId="7088290" sldId="508"/>
        </pc:sldMkLst>
      </pc:sldChg>
      <pc:sldChg chg="modSp add mod">
        <pc:chgData name="Bar Weiss" userId="f1aa920c-6ab1-4ae3-bb20-d7ab45c94102" providerId="ADAL" clId="{08E915BE-7654-4E3B-9F83-001A47341474}" dt="2024-01-23T10:31:08.078" v="2495" actId="20577"/>
        <pc:sldMkLst>
          <pc:docMk/>
          <pc:sldMk cId="36112440" sldId="509"/>
        </pc:sldMkLst>
        <pc:spChg chg="mod">
          <ac:chgData name="Bar Weiss" userId="f1aa920c-6ab1-4ae3-bb20-d7ab45c94102" providerId="ADAL" clId="{08E915BE-7654-4E3B-9F83-001A47341474}" dt="2024-01-23T10:26:15.308" v="2139" actId="20577"/>
          <ac:spMkLst>
            <pc:docMk/>
            <pc:sldMk cId="36112440" sldId="509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0:31:08.078" v="2495" actId="20577"/>
          <ac:spMkLst>
            <pc:docMk/>
            <pc:sldMk cId="36112440" sldId="509"/>
            <ac:spMk id="3" creationId="{8E79C631-3D03-D140-3876-CEBD87D42761}"/>
          </ac:spMkLst>
        </pc:spChg>
      </pc:sldChg>
      <pc:sldChg chg="delSp modSp add mod modNotesTx">
        <pc:chgData name="Bar Weiss" userId="f1aa920c-6ab1-4ae3-bb20-d7ab45c94102" providerId="ADAL" clId="{08E915BE-7654-4E3B-9F83-001A47341474}" dt="2024-02-04T13:17:52.790" v="13296" actId="20577"/>
        <pc:sldMkLst>
          <pc:docMk/>
          <pc:sldMk cId="2056999886" sldId="510"/>
        </pc:sldMkLst>
        <pc:spChg chg="mod">
          <ac:chgData name="Bar Weiss" userId="f1aa920c-6ab1-4ae3-bb20-d7ab45c94102" providerId="ADAL" clId="{08E915BE-7654-4E3B-9F83-001A47341474}" dt="2024-01-23T10:32:01.017" v="2528" actId="20577"/>
          <ac:spMkLst>
            <pc:docMk/>
            <pc:sldMk cId="2056999886" sldId="510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09:35:23.038" v="11616" actId="20577"/>
          <ac:spMkLst>
            <pc:docMk/>
            <pc:sldMk cId="2056999886" sldId="510"/>
            <ac:spMk id="3" creationId="{8E79C631-3D03-D140-3876-CEBD87D42761}"/>
          </ac:spMkLst>
        </pc:spChg>
        <pc:picChg chg="del">
          <ac:chgData name="Bar Weiss" userId="f1aa920c-6ab1-4ae3-bb20-d7ab45c94102" providerId="ADAL" clId="{08E915BE-7654-4E3B-9F83-001A47341474}" dt="2024-01-23T10:32:07.869" v="2530" actId="478"/>
          <ac:picMkLst>
            <pc:docMk/>
            <pc:sldMk cId="2056999886" sldId="510"/>
            <ac:picMk id="6" creationId="{5A3BCB89-D663-8D38-44CB-C43CF16FDB19}"/>
          </ac:picMkLst>
        </pc:picChg>
      </pc:sldChg>
      <pc:sldChg chg="addSp delSp modSp add mod ord modShow modNotesTx">
        <pc:chgData name="Bar Weiss" userId="f1aa920c-6ab1-4ae3-bb20-d7ab45c94102" providerId="ADAL" clId="{08E915BE-7654-4E3B-9F83-001A47341474}" dt="2024-02-04T15:22:56.237" v="13748" actId="729"/>
        <pc:sldMkLst>
          <pc:docMk/>
          <pc:sldMk cId="13470363" sldId="511"/>
        </pc:sldMkLst>
        <pc:spChg chg="mod">
          <ac:chgData name="Bar Weiss" userId="f1aa920c-6ab1-4ae3-bb20-d7ab45c94102" providerId="ADAL" clId="{08E915BE-7654-4E3B-9F83-001A47341474}" dt="2024-02-03T10:42:12.267" v="8728" actId="20577"/>
          <ac:spMkLst>
            <pc:docMk/>
            <pc:sldMk cId="13470363" sldId="511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14:19:26.912" v="13425" actId="20577"/>
          <ac:spMkLst>
            <pc:docMk/>
            <pc:sldMk cId="13470363" sldId="511"/>
            <ac:spMk id="3" creationId="{8E79C631-3D03-D140-3876-CEBD87D42761}"/>
          </ac:spMkLst>
        </pc:spChg>
        <pc:spChg chg="add del mod">
          <ac:chgData name="Bar Weiss" userId="f1aa920c-6ab1-4ae3-bb20-d7ab45c94102" providerId="ADAL" clId="{08E915BE-7654-4E3B-9F83-001A47341474}" dt="2024-01-23T12:09:29.195" v="3076" actId="478"/>
          <ac:spMkLst>
            <pc:docMk/>
            <pc:sldMk cId="13470363" sldId="511"/>
            <ac:spMk id="4" creationId="{7028FC28-9BAD-4ECC-9FBD-BA965AFDA838}"/>
          </ac:spMkLst>
        </pc:spChg>
        <pc:picChg chg="add del">
          <ac:chgData name="Bar Weiss" userId="f1aa920c-6ab1-4ae3-bb20-d7ab45c94102" providerId="ADAL" clId="{08E915BE-7654-4E3B-9F83-001A47341474}" dt="2024-02-03T10:29:36.989" v="8370" actId="22"/>
          <ac:picMkLst>
            <pc:docMk/>
            <pc:sldMk cId="13470363" sldId="511"/>
            <ac:picMk id="5" creationId="{96D429E7-53F4-2BE2-F577-2538C220CB1C}"/>
          </ac:picMkLst>
        </pc:picChg>
        <pc:picChg chg="add mod">
          <ac:chgData name="Bar Weiss" userId="f1aa920c-6ab1-4ae3-bb20-d7ab45c94102" providerId="ADAL" clId="{08E915BE-7654-4E3B-9F83-001A47341474}" dt="2024-01-23T12:13:57.315" v="3336" actId="1076"/>
          <ac:picMkLst>
            <pc:docMk/>
            <pc:sldMk cId="13470363" sldId="511"/>
            <ac:picMk id="6" creationId="{D6A38FD0-FA2E-5470-DFC4-C208AA944D5C}"/>
          </ac:picMkLst>
        </pc:picChg>
        <pc:picChg chg="add del mod">
          <ac:chgData name="Bar Weiss" userId="f1aa920c-6ab1-4ae3-bb20-d7ab45c94102" providerId="ADAL" clId="{08E915BE-7654-4E3B-9F83-001A47341474}" dt="2024-02-03T10:29:48.848" v="8380" actId="22"/>
          <ac:picMkLst>
            <pc:docMk/>
            <pc:sldMk cId="13470363" sldId="511"/>
            <ac:picMk id="7" creationId="{619A64B7-2E48-E74D-D8D0-022EE839F41E}"/>
          </ac:picMkLst>
        </pc:picChg>
        <pc:picChg chg="add mod">
          <ac:chgData name="Bar Weiss" userId="f1aa920c-6ab1-4ae3-bb20-d7ab45c94102" providerId="ADAL" clId="{08E915BE-7654-4E3B-9F83-001A47341474}" dt="2024-02-04T14:19:32.001" v="13426" actId="1076"/>
          <ac:picMkLst>
            <pc:docMk/>
            <pc:sldMk cId="13470363" sldId="511"/>
            <ac:picMk id="9" creationId="{956F0A29-0D9D-B226-2286-213393764A9B}"/>
          </ac:picMkLst>
        </pc:picChg>
      </pc:sldChg>
      <pc:sldChg chg="modSp add mod">
        <pc:chgData name="Bar Weiss" userId="f1aa920c-6ab1-4ae3-bb20-d7ab45c94102" providerId="ADAL" clId="{08E915BE-7654-4E3B-9F83-001A47341474}" dt="2024-01-23T12:31:36.611" v="3990" actId="20577"/>
        <pc:sldMkLst>
          <pc:docMk/>
          <pc:sldMk cId="3457251836" sldId="512"/>
        </pc:sldMkLst>
        <pc:spChg chg="mod">
          <ac:chgData name="Bar Weiss" userId="f1aa920c-6ab1-4ae3-bb20-d7ab45c94102" providerId="ADAL" clId="{08E915BE-7654-4E3B-9F83-001A47341474}" dt="2024-01-23T12:30:51.894" v="3967" actId="20577"/>
          <ac:spMkLst>
            <pc:docMk/>
            <pc:sldMk cId="3457251836" sldId="512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2:31:36.611" v="3990" actId="20577"/>
          <ac:spMkLst>
            <pc:docMk/>
            <pc:sldMk cId="3457251836" sldId="512"/>
            <ac:spMk id="3" creationId="{8E79C631-3D03-D140-3876-CEBD87D42761}"/>
          </ac:spMkLst>
        </pc:spChg>
      </pc:sldChg>
      <pc:sldChg chg="delSp modSp add mod modNotesTx">
        <pc:chgData name="Bar Weiss" userId="f1aa920c-6ab1-4ae3-bb20-d7ab45c94102" providerId="ADAL" clId="{08E915BE-7654-4E3B-9F83-001A47341474}" dt="2024-02-04T13:23:00.193" v="13372" actId="20577"/>
        <pc:sldMkLst>
          <pc:docMk/>
          <pc:sldMk cId="3374158588" sldId="513"/>
        </pc:sldMkLst>
        <pc:spChg chg="mod">
          <ac:chgData name="Bar Weiss" userId="f1aa920c-6ab1-4ae3-bb20-d7ab45c94102" providerId="ADAL" clId="{08E915BE-7654-4E3B-9F83-001A47341474}" dt="2024-01-23T12:34:24.259" v="4042" actId="20577"/>
          <ac:spMkLst>
            <pc:docMk/>
            <pc:sldMk cId="3374158588" sldId="513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2:00:43.147" v="9806" actId="5793"/>
          <ac:spMkLst>
            <pc:docMk/>
            <pc:sldMk cId="3374158588" sldId="513"/>
            <ac:spMk id="3" creationId="{8E79C631-3D03-D140-3876-CEBD87D42761}"/>
          </ac:spMkLst>
        </pc:spChg>
        <pc:picChg chg="del">
          <ac:chgData name="Bar Weiss" userId="f1aa920c-6ab1-4ae3-bb20-d7ab45c94102" providerId="ADAL" clId="{08E915BE-7654-4E3B-9F83-001A47341474}" dt="2024-01-23T12:35:02.852" v="4134" actId="478"/>
          <ac:picMkLst>
            <pc:docMk/>
            <pc:sldMk cId="3374158588" sldId="513"/>
            <ac:picMk id="5" creationId="{6E161B54-67E9-EED6-8495-0785CF69B471}"/>
          </ac:picMkLst>
        </pc:picChg>
      </pc:sldChg>
      <pc:sldChg chg="addSp delSp modSp add mod ord modNotesTx">
        <pc:chgData name="Bar Weiss" userId="f1aa920c-6ab1-4ae3-bb20-d7ab45c94102" providerId="ADAL" clId="{08E915BE-7654-4E3B-9F83-001A47341474}" dt="2024-02-04T13:24:03.897" v="13396" actId="20577"/>
        <pc:sldMkLst>
          <pc:docMk/>
          <pc:sldMk cId="3288355853" sldId="514"/>
        </pc:sldMkLst>
        <pc:spChg chg="mod">
          <ac:chgData name="Bar Weiss" userId="f1aa920c-6ab1-4ae3-bb20-d7ab45c94102" providerId="ADAL" clId="{08E915BE-7654-4E3B-9F83-001A47341474}" dt="2024-01-23T13:04:09.326" v="4492" actId="20577"/>
          <ac:spMkLst>
            <pc:docMk/>
            <pc:sldMk cId="3288355853" sldId="514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09:25:26.832" v="11347" actId="20577"/>
          <ac:spMkLst>
            <pc:docMk/>
            <pc:sldMk cId="3288355853" sldId="514"/>
            <ac:spMk id="3" creationId="{8E79C631-3D03-D140-3876-CEBD87D42761}"/>
          </ac:spMkLst>
        </pc:spChg>
        <pc:picChg chg="add del">
          <ac:chgData name="Bar Weiss" userId="f1aa920c-6ab1-4ae3-bb20-d7ab45c94102" providerId="ADAL" clId="{08E915BE-7654-4E3B-9F83-001A47341474}" dt="2024-01-23T12:37:15.037" v="4199" actId="478"/>
          <ac:picMkLst>
            <pc:docMk/>
            <pc:sldMk cId="3288355853" sldId="514"/>
            <ac:picMk id="5" creationId="{6E161B54-67E9-EED6-8495-0785CF69B471}"/>
          </ac:picMkLst>
        </pc:picChg>
        <pc:picChg chg="add del mod">
          <ac:chgData name="Bar Weiss" userId="f1aa920c-6ab1-4ae3-bb20-d7ab45c94102" providerId="ADAL" clId="{08E915BE-7654-4E3B-9F83-001A47341474}" dt="2024-01-23T13:04:12.494" v="4493" actId="478"/>
          <ac:picMkLst>
            <pc:docMk/>
            <pc:sldMk cId="3288355853" sldId="514"/>
            <ac:picMk id="6" creationId="{D320BAB0-0806-86A5-824B-A74E5800E273}"/>
          </ac:picMkLst>
        </pc:picChg>
        <pc:picChg chg="add mod">
          <ac:chgData name="Bar Weiss" userId="f1aa920c-6ab1-4ae3-bb20-d7ab45c94102" providerId="ADAL" clId="{08E915BE-7654-4E3B-9F83-001A47341474}" dt="2024-01-23T13:05:17.984" v="4649" actId="1076"/>
          <ac:picMkLst>
            <pc:docMk/>
            <pc:sldMk cId="3288355853" sldId="514"/>
            <ac:picMk id="8" creationId="{E838B9B9-FCAD-73D9-8C7D-E4F01C3CDABB}"/>
          </ac:picMkLst>
        </pc:picChg>
      </pc:sldChg>
      <pc:sldChg chg="modSp add mod modNotesTx">
        <pc:chgData name="Bar Weiss" userId="f1aa920c-6ab1-4ae3-bb20-d7ab45c94102" providerId="ADAL" clId="{08E915BE-7654-4E3B-9F83-001A47341474}" dt="2024-02-04T13:23:53.850" v="13394" actId="20577"/>
        <pc:sldMkLst>
          <pc:docMk/>
          <pc:sldMk cId="1717350931" sldId="515"/>
        </pc:sldMkLst>
        <pc:spChg chg="mod">
          <ac:chgData name="Bar Weiss" userId="f1aa920c-6ab1-4ae3-bb20-d7ab45c94102" providerId="ADAL" clId="{08E915BE-7654-4E3B-9F83-001A47341474}" dt="2024-01-23T13:06:10.129" v="4664" actId="20577"/>
          <ac:spMkLst>
            <pc:docMk/>
            <pc:sldMk cId="1717350931" sldId="515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09:25:58.092" v="11358" actId="20577"/>
          <ac:spMkLst>
            <pc:docMk/>
            <pc:sldMk cId="1717350931" sldId="515"/>
            <ac:spMk id="3" creationId="{8E79C631-3D03-D140-3876-CEBD87D42761}"/>
          </ac:spMkLst>
        </pc:spChg>
      </pc:sldChg>
      <pc:sldChg chg="new del">
        <pc:chgData name="Bar Weiss" userId="f1aa920c-6ab1-4ae3-bb20-d7ab45c94102" providerId="ADAL" clId="{08E915BE-7654-4E3B-9F83-001A47341474}" dt="2024-01-23T13:03:57.135" v="4458" actId="47"/>
        <pc:sldMkLst>
          <pc:docMk/>
          <pc:sldMk cId="2869454924" sldId="515"/>
        </pc:sldMkLst>
      </pc:sldChg>
      <pc:sldChg chg="addSp delSp modSp add mod modNotesTx">
        <pc:chgData name="Bar Weiss" userId="f1aa920c-6ab1-4ae3-bb20-d7ab45c94102" providerId="ADAL" clId="{08E915BE-7654-4E3B-9F83-001A47341474}" dt="2024-02-04T15:49:29.316" v="13796" actId="478"/>
        <pc:sldMkLst>
          <pc:docMk/>
          <pc:sldMk cId="483273940" sldId="516"/>
        </pc:sldMkLst>
        <pc:spChg chg="mod">
          <ac:chgData name="Bar Weiss" userId="f1aa920c-6ab1-4ae3-bb20-d7ab45c94102" providerId="ADAL" clId="{08E915BE-7654-4E3B-9F83-001A47341474}" dt="2024-01-23T14:41:35.524" v="4679" actId="20577"/>
          <ac:spMkLst>
            <pc:docMk/>
            <pc:sldMk cId="483273940" sldId="516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4:44:56.974" v="4827" actId="20577"/>
          <ac:spMkLst>
            <pc:docMk/>
            <pc:sldMk cId="483273940" sldId="516"/>
            <ac:spMk id="3" creationId="{8E79C631-3D03-D140-3876-CEBD87D42761}"/>
          </ac:spMkLst>
        </pc:spChg>
        <pc:spChg chg="add mod">
          <ac:chgData name="Bar Weiss" userId="f1aa920c-6ab1-4ae3-bb20-d7ab45c94102" providerId="ADAL" clId="{08E915BE-7654-4E3B-9F83-001A47341474}" dt="2024-01-23T14:45:48.015" v="4846" actId="1076"/>
          <ac:spMkLst>
            <pc:docMk/>
            <pc:sldMk cId="483273940" sldId="516"/>
            <ac:spMk id="6" creationId="{26D55EF5-5794-FCD2-4B9F-3877A20DB62B}"/>
          </ac:spMkLst>
        </pc:spChg>
        <pc:spChg chg="add del mod">
          <ac:chgData name="Bar Weiss" userId="f1aa920c-6ab1-4ae3-bb20-d7ab45c94102" providerId="ADAL" clId="{08E915BE-7654-4E3B-9F83-001A47341474}" dt="2024-01-23T14:47:01.238" v="4867" actId="122"/>
          <ac:spMkLst>
            <pc:docMk/>
            <pc:sldMk cId="483273940" sldId="516"/>
            <ac:spMk id="7" creationId="{9DEF8705-CBA3-D538-5964-BE2CA2FDC7B8}"/>
          </ac:spMkLst>
        </pc:spChg>
        <pc:spChg chg="add mod">
          <ac:chgData name="Bar Weiss" userId="f1aa920c-6ab1-4ae3-bb20-d7ab45c94102" providerId="ADAL" clId="{08E915BE-7654-4E3B-9F83-001A47341474}" dt="2024-01-23T14:46:49.887" v="4866" actId="122"/>
          <ac:spMkLst>
            <pc:docMk/>
            <pc:sldMk cId="483273940" sldId="516"/>
            <ac:spMk id="8" creationId="{697DB383-21AA-187A-81FD-D9F5A835194B}"/>
          </ac:spMkLst>
        </pc:spChg>
        <pc:picChg chg="add del mod">
          <ac:chgData name="Bar Weiss" userId="f1aa920c-6ab1-4ae3-bb20-d7ab45c94102" providerId="ADAL" clId="{08E915BE-7654-4E3B-9F83-001A47341474}" dt="2024-02-04T15:49:29.316" v="13796" actId="478"/>
          <ac:picMkLst>
            <pc:docMk/>
            <pc:sldMk cId="483273940" sldId="516"/>
            <ac:picMk id="9" creationId="{9B2F9F02-B431-2F9D-B3E2-673C090CB468}"/>
          </ac:picMkLst>
        </pc:picChg>
        <pc:picChg chg="add mod">
          <ac:chgData name="Bar Weiss" userId="f1aa920c-6ab1-4ae3-bb20-d7ab45c94102" providerId="ADAL" clId="{08E915BE-7654-4E3B-9F83-001A47341474}" dt="2024-01-23T14:45:46.330" v="4845" actId="1076"/>
          <ac:picMkLst>
            <pc:docMk/>
            <pc:sldMk cId="483273940" sldId="516"/>
            <ac:picMk id="1026" creationId="{7B73A4D3-D559-445B-3716-FCF364BFAF2D}"/>
          </ac:picMkLst>
        </pc:picChg>
        <pc:picChg chg="add mod">
          <ac:chgData name="Bar Weiss" userId="f1aa920c-6ab1-4ae3-bb20-d7ab45c94102" providerId="ADAL" clId="{08E915BE-7654-4E3B-9F83-001A47341474}" dt="2024-01-23T14:46:27.552" v="4863" actId="1076"/>
          <ac:picMkLst>
            <pc:docMk/>
            <pc:sldMk cId="483273940" sldId="516"/>
            <ac:picMk id="1028" creationId="{5E33A4C9-6D9E-4DF2-CF6D-74392AE789A5}"/>
          </ac:picMkLst>
        </pc:picChg>
        <pc:picChg chg="add del">
          <ac:chgData name="Bar Weiss" userId="f1aa920c-6ab1-4ae3-bb20-d7ab45c94102" providerId="ADAL" clId="{08E915BE-7654-4E3B-9F83-001A47341474}" dt="2024-01-23T14:46:11.663" v="4856" actId="478"/>
          <ac:picMkLst>
            <pc:docMk/>
            <pc:sldMk cId="483273940" sldId="516"/>
            <ac:picMk id="1030" creationId="{8CBA62FA-E395-7240-C727-648013A30A8B}"/>
          </ac:picMkLst>
        </pc:picChg>
        <pc:cxnChg chg="add del mod">
          <ac:chgData name="Bar Weiss" userId="f1aa920c-6ab1-4ae3-bb20-d7ab45c94102" providerId="ADAL" clId="{08E915BE-7654-4E3B-9F83-001A47341474}" dt="2024-01-23T14:45:31.204" v="4838" actId="478"/>
          <ac:cxnSpMkLst>
            <pc:docMk/>
            <pc:sldMk cId="483273940" sldId="516"/>
            <ac:cxnSpMk id="5" creationId="{2D7CBF29-55C3-B507-9597-223AF8A8E534}"/>
          </ac:cxnSpMkLst>
        </pc:cxnChg>
      </pc:sldChg>
      <pc:sldChg chg="addSp delSp modSp add mod modNotesTx">
        <pc:chgData name="Bar Weiss" userId="f1aa920c-6ab1-4ae3-bb20-d7ab45c94102" providerId="ADAL" clId="{08E915BE-7654-4E3B-9F83-001A47341474}" dt="2024-02-04T13:10:05.330" v="13193" actId="20577"/>
        <pc:sldMkLst>
          <pc:docMk/>
          <pc:sldMk cId="775194190" sldId="517"/>
        </pc:sldMkLst>
        <pc:spChg chg="mod">
          <ac:chgData name="Bar Weiss" userId="f1aa920c-6ab1-4ae3-bb20-d7ab45c94102" providerId="ADAL" clId="{08E915BE-7654-4E3B-9F83-001A47341474}" dt="2024-01-23T14:48:03.005" v="4921" actId="20577"/>
          <ac:spMkLst>
            <pc:docMk/>
            <pc:sldMk cId="775194190" sldId="517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6:20:12.150" v="5375" actId="20577"/>
          <ac:spMkLst>
            <pc:docMk/>
            <pc:sldMk cId="775194190" sldId="517"/>
            <ac:spMk id="3" creationId="{8E79C631-3D03-D140-3876-CEBD87D42761}"/>
          </ac:spMkLst>
        </pc:spChg>
        <pc:spChg chg="del">
          <ac:chgData name="Bar Weiss" userId="f1aa920c-6ab1-4ae3-bb20-d7ab45c94102" providerId="ADAL" clId="{08E915BE-7654-4E3B-9F83-001A47341474}" dt="2024-01-23T15:35:16.020" v="4922" actId="478"/>
          <ac:spMkLst>
            <pc:docMk/>
            <pc:sldMk cId="775194190" sldId="517"/>
            <ac:spMk id="6" creationId="{26D55EF5-5794-FCD2-4B9F-3877A20DB62B}"/>
          </ac:spMkLst>
        </pc:spChg>
        <pc:spChg chg="del">
          <ac:chgData name="Bar Weiss" userId="f1aa920c-6ab1-4ae3-bb20-d7ab45c94102" providerId="ADAL" clId="{08E915BE-7654-4E3B-9F83-001A47341474}" dt="2024-01-23T15:35:16.020" v="4922" actId="478"/>
          <ac:spMkLst>
            <pc:docMk/>
            <pc:sldMk cId="775194190" sldId="517"/>
            <ac:spMk id="7" creationId="{9DEF8705-CBA3-D538-5964-BE2CA2FDC7B8}"/>
          </ac:spMkLst>
        </pc:spChg>
        <pc:spChg chg="del">
          <ac:chgData name="Bar Weiss" userId="f1aa920c-6ab1-4ae3-bb20-d7ab45c94102" providerId="ADAL" clId="{08E915BE-7654-4E3B-9F83-001A47341474}" dt="2024-01-23T15:35:16.020" v="4922" actId="478"/>
          <ac:spMkLst>
            <pc:docMk/>
            <pc:sldMk cId="775194190" sldId="517"/>
            <ac:spMk id="8" creationId="{697DB383-21AA-187A-81FD-D9F5A835194B}"/>
          </ac:spMkLst>
        </pc:spChg>
        <pc:picChg chg="del">
          <ac:chgData name="Bar Weiss" userId="f1aa920c-6ab1-4ae3-bb20-d7ab45c94102" providerId="ADAL" clId="{08E915BE-7654-4E3B-9F83-001A47341474}" dt="2024-01-23T15:35:16.020" v="4922" actId="478"/>
          <ac:picMkLst>
            <pc:docMk/>
            <pc:sldMk cId="775194190" sldId="517"/>
            <ac:picMk id="1026" creationId="{7B73A4D3-D559-445B-3716-FCF364BFAF2D}"/>
          </ac:picMkLst>
        </pc:picChg>
        <pc:picChg chg="del">
          <ac:chgData name="Bar Weiss" userId="f1aa920c-6ab1-4ae3-bb20-d7ab45c94102" providerId="ADAL" clId="{08E915BE-7654-4E3B-9F83-001A47341474}" dt="2024-01-23T15:35:16.020" v="4922" actId="478"/>
          <ac:picMkLst>
            <pc:docMk/>
            <pc:sldMk cId="775194190" sldId="517"/>
            <ac:picMk id="1028" creationId="{5E33A4C9-6D9E-4DF2-CF6D-74392AE789A5}"/>
          </ac:picMkLst>
        </pc:picChg>
        <pc:picChg chg="add del mod">
          <ac:chgData name="Bar Weiss" userId="f1aa920c-6ab1-4ae3-bb20-d7ab45c94102" providerId="ADAL" clId="{08E915BE-7654-4E3B-9F83-001A47341474}" dt="2024-01-23T15:35:23.656" v="4929" actId="478"/>
          <ac:picMkLst>
            <pc:docMk/>
            <pc:sldMk cId="775194190" sldId="517"/>
            <ac:picMk id="2050" creationId="{35442EEC-9B61-6CA3-54F3-CDBBEB9A078F}"/>
          </ac:picMkLst>
        </pc:picChg>
        <pc:picChg chg="add mod">
          <ac:chgData name="Bar Weiss" userId="f1aa920c-6ab1-4ae3-bb20-d7ab45c94102" providerId="ADAL" clId="{08E915BE-7654-4E3B-9F83-001A47341474}" dt="2024-01-23T15:36:10.292" v="4933" actId="1076"/>
          <ac:picMkLst>
            <pc:docMk/>
            <pc:sldMk cId="775194190" sldId="517"/>
            <ac:picMk id="2052" creationId="{2D7F08E9-5B5F-116B-3AF1-60924F8D746D}"/>
          </ac:picMkLst>
        </pc:picChg>
      </pc:sldChg>
      <pc:sldChg chg="modSp mod modAnim modNotesTx">
        <pc:chgData name="Bar Weiss" userId="f1aa920c-6ab1-4ae3-bb20-d7ab45c94102" providerId="ADAL" clId="{08E915BE-7654-4E3B-9F83-001A47341474}" dt="2024-02-05T18:23:38.178" v="13918"/>
        <pc:sldMkLst>
          <pc:docMk/>
          <pc:sldMk cId="3947723759" sldId="518"/>
        </pc:sldMkLst>
        <pc:spChg chg="mod">
          <ac:chgData name="Bar Weiss" userId="f1aa920c-6ab1-4ae3-bb20-d7ab45c94102" providerId="ADAL" clId="{08E915BE-7654-4E3B-9F83-001A47341474}" dt="2024-02-04T14:34:52.189" v="13503" actId="20577"/>
          <ac:spMkLst>
            <pc:docMk/>
            <pc:sldMk cId="3947723759" sldId="518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5T18:22:05.391" v="13895" actId="114"/>
          <ac:spMkLst>
            <pc:docMk/>
            <pc:sldMk cId="3947723759" sldId="518"/>
            <ac:spMk id="3" creationId="{8E79C631-3D03-D140-3876-CEBD87D42761}"/>
          </ac:spMkLst>
        </pc:spChg>
        <pc:spChg chg="mod">
          <ac:chgData name="Bar Weiss" userId="f1aa920c-6ab1-4ae3-bb20-d7ab45c94102" providerId="ADAL" clId="{08E915BE-7654-4E3B-9F83-001A47341474}" dt="2024-02-05T18:23:02.560" v="13915" actId="1036"/>
          <ac:spMkLst>
            <pc:docMk/>
            <pc:sldMk cId="3947723759" sldId="518"/>
            <ac:spMk id="7" creationId="{24FF2AB8-2B15-BF59-B3D2-1C509C9801B4}"/>
          </ac:spMkLst>
        </pc:spChg>
      </pc:sldChg>
      <pc:sldChg chg="addSp delSp modSp add mod modNotesTx">
        <pc:chgData name="Bar Weiss" userId="f1aa920c-6ab1-4ae3-bb20-d7ab45c94102" providerId="ADAL" clId="{08E915BE-7654-4E3B-9F83-001A47341474}" dt="2024-02-04T13:10:07.268" v="13195" actId="20577"/>
        <pc:sldMkLst>
          <pc:docMk/>
          <pc:sldMk cId="2012229668" sldId="519"/>
        </pc:sldMkLst>
        <pc:spChg chg="mod">
          <ac:chgData name="Bar Weiss" userId="f1aa920c-6ab1-4ae3-bb20-d7ab45c94102" providerId="ADAL" clId="{08E915BE-7654-4E3B-9F83-001A47341474}" dt="2024-01-23T16:09:38.606" v="5069" actId="20577"/>
          <ac:spMkLst>
            <pc:docMk/>
            <pc:sldMk cId="2012229668" sldId="519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6:22:43.115" v="5532" actId="20577"/>
          <ac:spMkLst>
            <pc:docMk/>
            <pc:sldMk cId="2012229668" sldId="519"/>
            <ac:spMk id="3" creationId="{8E79C631-3D03-D140-3876-CEBD87D42761}"/>
          </ac:spMkLst>
        </pc:spChg>
        <pc:picChg chg="del">
          <ac:chgData name="Bar Weiss" userId="f1aa920c-6ab1-4ae3-bb20-d7ab45c94102" providerId="ADAL" clId="{08E915BE-7654-4E3B-9F83-001A47341474}" dt="2024-01-23T16:20:35.694" v="5411" actId="478"/>
          <ac:picMkLst>
            <pc:docMk/>
            <pc:sldMk cId="2012229668" sldId="519"/>
            <ac:picMk id="2052" creationId="{2D7F08E9-5B5F-116B-3AF1-60924F8D746D}"/>
          </ac:picMkLst>
        </pc:picChg>
        <pc:picChg chg="add mod">
          <ac:chgData name="Bar Weiss" userId="f1aa920c-6ab1-4ae3-bb20-d7ab45c94102" providerId="ADAL" clId="{08E915BE-7654-4E3B-9F83-001A47341474}" dt="2024-01-23T16:23:39.045" v="5538" actId="14100"/>
          <ac:picMkLst>
            <pc:docMk/>
            <pc:sldMk cId="2012229668" sldId="519"/>
            <ac:picMk id="4098" creationId="{974A222D-8F83-231F-F6A0-80D3A600BE87}"/>
          </ac:picMkLst>
        </pc:picChg>
      </pc:sldChg>
      <pc:sldChg chg="addSp delSp modSp add mod modNotesTx">
        <pc:chgData name="Bar Weiss" userId="f1aa920c-6ab1-4ae3-bb20-d7ab45c94102" providerId="ADAL" clId="{08E915BE-7654-4E3B-9F83-001A47341474}" dt="2024-02-04T13:10:11.800" v="13197" actId="20577"/>
        <pc:sldMkLst>
          <pc:docMk/>
          <pc:sldMk cId="3552171585" sldId="520"/>
        </pc:sldMkLst>
        <pc:spChg chg="mod">
          <ac:chgData name="Bar Weiss" userId="f1aa920c-6ab1-4ae3-bb20-d7ab45c94102" providerId="ADAL" clId="{08E915BE-7654-4E3B-9F83-001A47341474}" dt="2024-01-23T16:10:25.041" v="5095" actId="20577"/>
          <ac:spMkLst>
            <pc:docMk/>
            <pc:sldMk cId="3552171585" sldId="520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6:18:29.007" v="5273" actId="20577"/>
          <ac:spMkLst>
            <pc:docMk/>
            <pc:sldMk cId="3552171585" sldId="520"/>
            <ac:spMk id="3" creationId="{8E79C631-3D03-D140-3876-CEBD87D42761}"/>
          </ac:spMkLst>
        </pc:spChg>
        <pc:spChg chg="add mod">
          <ac:chgData name="Bar Weiss" userId="f1aa920c-6ab1-4ae3-bb20-d7ab45c94102" providerId="ADAL" clId="{08E915BE-7654-4E3B-9F83-001A47341474}" dt="2024-01-23T16:17:46.917" v="5268" actId="1076"/>
          <ac:spMkLst>
            <pc:docMk/>
            <pc:sldMk cId="3552171585" sldId="520"/>
            <ac:spMk id="4" creationId="{C82B46F8-7F90-1C92-60CD-3BAF82690F5E}"/>
          </ac:spMkLst>
        </pc:spChg>
        <pc:spChg chg="add mod">
          <ac:chgData name="Bar Weiss" userId="f1aa920c-6ab1-4ae3-bb20-d7ab45c94102" providerId="ADAL" clId="{08E915BE-7654-4E3B-9F83-001A47341474}" dt="2024-01-23T16:17:58.927" v="5270" actId="1076"/>
          <ac:spMkLst>
            <pc:docMk/>
            <pc:sldMk cId="3552171585" sldId="520"/>
            <ac:spMk id="5" creationId="{D9B83E33-7AC8-73DA-27B4-483A1BAEC967}"/>
          </ac:spMkLst>
        </pc:spChg>
        <pc:picChg chg="del">
          <ac:chgData name="Bar Weiss" userId="f1aa920c-6ab1-4ae3-bb20-d7ab45c94102" providerId="ADAL" clId="{08E915BE-7654-4E3B-9F83-001A47341474}" dt="2024-01-23T16:12:10.925" v="5102" actId="478"/>
          <ac:picMkLst>
            <pc:docMk/>
            <pc:sldMk cId="3552171585" sldId="520"/>
            <ac:picMk id="2052" creationId="{2D7F08E9-5B5F-116B-3AF1-60924F8D746D}"/>
          </ac:picMkLst>
        </pc:picChg>
        <pc:picChg chg="add mod">
          <ac:chgData name="Bar Weiss" userId="f1aa920c-6ab1-4ae3-bb20-d7ab45c94102" providerId="ADAL" clId="{08E915BE-7654-4E3B-9F83-001A47341474}" dt="2024-01-23T16:17:43.599" v="5267" actId="1076"/>
          <ac:picMkLst>
            <pc:docMk/>
            <pc:sldMk cId="3552171585" sldId="520"/>
            <ac:picMk id="3074" creationId="{EFED3BCB-C5C7-4927-8480-585200882387}"/>
          </ac:picMkLst>
        </pc:picChg>
        <pc:picChg chg="add mod">
          <ac:chgData name="Bar Weiss" userId="f1aa920c-6ab1-4ae3-bb20-d7ab45c94102" providerId="ADAL" clId="{08E915BE-7654-4E3B-9F83-001A47341474}" dt="2024-01-23T16:17:49.557" v="5269" actId="14100"/>
          <ac:picMkLst>
            <pc:docMk/>
            <pc:sldMk cId="3552171585" sldId="520"/>
            <ac:picMk id="3076" creationId="{BC3CA0C5-0723-E604-00B1-3125CBC24F82}"/>
          </ac:picMkLst>
        </pc:picChg>
      </pc:sldChg>
      <pc:sldChg chg="addSp delSp modSp add mod modNotesTx">
        <pc:chgData name="Bar Weiss" userId="f1aa920c-6ab1-4ae3-bb20-d7ab45c94102" providerId="ADAL" clId="{08E915BE-7654-4E3B-9F83-001A47341474}" dt="2024-02-04T13:10:17.400" v="13199" actId="20577"/>
        <pc:sldMkLst>
          <pc:docMk/>
          <pc:sldMk cId="1321530123" sldId="521"/>
        </pc:sldMkLst>
        <pc:spChg chg="mod">
          <ac:chgData name="Bar Weiss" userId="f1aa920c-6ab1-4ae3-bb20-d7ab45c94102" providerId="ADAL" clId="{08E915BE-7654-4E3B-9F83-001A47341474}" dt="2024-01-23T16:24:12.815" v="5563" actId="20577"/>
          <ac:spMkLst>
            <pc:docMk/>
            <pc:sldMk cId="1321530123" sldId="521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1-23T16:26:32.200" v="5657"/>
          <ac:spMkLst>
            <pc:docMk/>
            <pc:sldMk cId="1321530123" sldId="521"/>
            <ac:spMk id="3" creationId="{8E79C631-3D03-D140-3876-CEBD87D42761}"/>
          </ac:spMkLst>
        </pc:spChg>
        <pc:spChg chg="del">
          <ac:chgData name="Bar Weiss" userId="f1aa920c-6ab1-4ae3-bb20-d7ab45c94102" providerId="ADAL" clId="{08E915BE-7654-4E3B-9F83-001A47341474}" dt="2024-01-23T16:24:20.971" v="5564" actId="478"/>
          <ac:spMkLst>
            <pc:docMk/>
            <pc:sldMk cId="1321530123" sldId="521"/>
            <ac:spMk id="4" creationId="{C82B46F8-7F90-1C92-60CD-3BAF82690F5E}"/>
          </ac:spMkLst>
        </pc:spChg>
        <pc:spChg chg="del">
          <ac:chgData name="Bar Weiss" userId="f1aa920c-6ab1-4ae3-bb20-d7ab45c94102" providerId="ADAL" clId="{08E915BE-7654-4E3B-9F83-001A47341474}" dt="2024-01-23T16:24:20.971" v="5564" actId="478"/>
          <ac:spMkLst>
            <pc:docMk/>
            <pc:sldMk cId="1321530123" sldId="521"/>
            <ac:spMk id="5" creationId="{D9B83E33-7AC8-73DA-27B4-483A1BAEC967}"/>
          </ac:spMkLst>
        </pc:spChg>
        <pc:picChg chg="del">
          <ac:chgData name="Bar Weiss" userId="f1aa920c-6ab1-4ae3-bb20-d7ab45c94102" providerId="ADAL" clId="{08E915BE-7654-4E3B-9F83-001A47341474}" dt="2024-01-23T16:24:20.971" v="5564" actId="478"/>
          <ac:picMkLst>
            <pc:docMk/>
            <pc:sldMk cId="1321530123" sldId="521"/>
            <ac:picMk id="3074" creationId="{EFED3BCB-C5C7-4927-8480-585200882387}"/>
          </ac:picMkLst>
        </pc:picChg>
        <pc:picChg chg="del">
          <ac:chgData name="Bar Weiss" userId="f1aa920c-6ab1-4ae3-bb20-d7ab45c94102" providerId="ADAL" clId="{08E915BE-7654-4E3B-9F83-001A47341474}" dt="2024-01-23T16:24:20.971" v="5564" actId="478"/>
          <ac:picMkLst>
            <pc:docMk/>
            <pc:sldMk cId="1321530123" sldId="521"/>
            <ac:picMk id="3076" creationId="{BC3CA0C5-0723-E604-00B1-3125CBC24F82}"/>
          </ac:picMkLst>
        </pc:picChg>
        <pc:picChg chg="add del mod">
          <ac:chgData name="Bar Weiss" userId="f1aa920c-6ab1-4ae3-bb20-d7ab45c94102" providerId="ADAL" clId="{08E915BE-7654-4E3B-9F83-001A47341474}" dt="2024-01-23T16:31:23.710" v="5664" actId="478"/>
          <ac:picMkLst>
            <pc:docMk/>
            <pc:sldMk cId="1321530123" sldId="521"/>
            <ac:picMk id="5122" creationId="{BAFAA457-AD94-71E7-4E94-9196269F92AF}"/>
          </ac:picMkLst>
        </pc:picChg>
        <pc:picChg chg="add del mod">
          <ac:chgData name="Bar Weiss" userId="f1aa920c-6ab1-4ae3-bb20-d7ab45c94102" providerId="ADAL" clId="{08E915BE-7654-4E3B-9F83-001A47341474}" dt="2024-01-23T16:33:29.750" v="5669" actId="478"/>
          <ac:picMkLst>
            <pc:docMk/>
            <pc:sldMk cId="1321530123" sldId="521"/>
            <ac:picMk id="5124" creationId="{6A0B1ABE-67BD-1312-831B-0F1EBA314016}"/>
          </ac:picMkLst>
        </pc:picChg>
        <pc:picChg chg="add del mod">
          <ac:chgData name="Bar Weiss" userId="f1aa920c-6ab1-4ae3-bb20-d7ab45c94102" providerId="ADAL" clId="{08E915BE-7654-4E3B-9F83-001A47341474}" dt="2024-01-23T16:34:30.848" v="5674" actId="478"/>
          <ac:picMkLst>
            <pc:docMk/>
            <pc:sldMk cId="1321530123" sldId="521"/>
            <ac:picMk id="5126" creationId="{4E4FA45D-F5E3-DE4F-6DF6-73C064E30B1C}"/>
          </ac:picMkLst>
        </pc:picChg>
        <pc:picChg chg="add mod">
          <ac:chgData name="Bar Weiss" userId="f1aa920c-6ab1-4ae3-bb20-d7ab45c94102" providerId="ADAL" clId="{08E915BE-7654-4E3B-9F83-001A47341474}" dt="2024-01-23T16:34:47.094" v="5680" actId="1076"/>
          <ac:picMkLst>
            <pc:docMk/>
            <pc:sldMk cId="1321530123" sldId="521"/>
            <ac:picMk id="5128" creationId="{D1108E49-B041-9EF5-6BE7-FE1EC0C7FA91}"/>
          </ac:picMkLst>
        </pc:picChg>
      </pc:sldChg>
      <pc:sldChg chg="addSp modSp mod modAnim modNotesTx">
        <pc:chgData name="Bar Weiss" userId="f1aa920c-6ab1-4ae3-bb20-d7ab45c94102" providerId="ADAL" clId="{08E915BE-7654-4E3B-9F83-001A47341474}" dt="2024-02-05T18:30:25.050" v="13923"/>
        <pc:sldMkLst>
          <pc:docMk/>
          <pc:sldMk cId="918858570" sldId="522"/>
        </pc:sldMkLst>
        <pc:spChg chg="mod">
          <ac:chgData name="Bar Weiss" userId="f1aa920c-6ab1-4ae3-bb20-d7ab45c94102" providerId="ADAL" clId="{08E915BE-7654-4E3B-9F83-001A47341474}" dt="2024-02-05T18:26:21.458" v="13919" actId="20577"/>
          <ac:spMkLst>
            <pc:docMk/>
            <pc:sldMk cId="918858570" sldId="522"/>
            <ac:spMk id="3" creationId="{8E79C631-3D03-D140-3876-CEBD87D42761}"/>
          </ac:spMkLst>
        </pc:spChg>
        <pc:spChg chg="add mod">
          <ac:chgData name="Bar Weiss" userId="f1aa920c-6ab1-4ae3-bb20-d7ab45c94102" providerId="ADAL" clId="{08E915BE-7654-4E3B-9F83-001A47341474}" dt="2024-02-05T18:30:25.050" v="13923"/>
          <ac:spMkLst>
            <pc:docMk/>
            <pc:sldMk cId="918858570" sldId="522"/>
            <ac:spMk id="6" creationId="{84EAB072-70F1-762F-E2B5-49A6E9B2F3E5}"/>
          </ac:spMkLst>
        </pc:spChg>
      </pc:sldChg>
      <pc:sldChg chg="modSp mod delCm modCm modNotesTx">
        <pc:chgData name="Bar Weiss" userId="f1aa920c-6ab1-4ae3-bb20-d7ab45c94102" providerId="ADAL" clId="{08E915BE-7654-4E3B-9F83-001A47341474}" dt="2024-02-04T13:21:41.367" v="13343" actId="20577"/>
        <pc:sldMkLst>
          <pc:docMk/>
          <pc:sldMk cId="1157058625" sldId="523"/>
        </pc:sldMkLst>
        <pc:spChg chg="mod">
          <ac:chgData name="Bar Weiss" userId="f1aa920c-6ab1-4ae3-bb20-d7ab45c94102" providerId="ADAL" clId="{08E915BE-7654-4E3B-9F83-001A47341474}" dt="2024-02-04T09:46:35.243" v="11673" actId="20577"/>
          <ac:spMkLst>
            <pc:docMk/>
            <pc:sldMk cId="1157058625" sldId="523"/>
            <ac:spMk id="3" creationId="{1FCEB2EB-E77D-A027-0DD3-70E165B5733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 modRxn">
              <pc226:chgData name="Bar Weiss" userId="f1aa920c-6ab1-4ae3-bb20-d7ab45c94102" providerId="ADAL" clId="{08E915BE-7654-4E3B-9F83-001A47341474}" dt="2024-02-03T12:04:06.649" v="9862"/>
              <pc2:cmMkLst xmlns:pc2="http://schemas.microsoft.com/office/powerpoint/2019/9/main/command">
                <pc:docMk/>
                <pc:sldMk cId="1157058625" sldId="523"/>
                <pc2:cmMk id="{5F13623C-2998-41D5-9B33-83F8D35F419B}"/>
              </pc2:cmMkLst>
            </pc226:cmChg>
          </p:ext>
        </pc:extLst>
      </pc:sldChg>
      <pc:sldChg chg="addSp modSp mod modNotesTx">
        <pc:chgData name="Bar Weiss" userId="f1aa920c-6ab1-4ae3-bb20-d7ab45c94102" providerId="ADAL" clId="{08E915BE-7654-4E3B-9F83-001A47341474}" dt="2024-02-04T14:53:30.233" v="13691"/>
        <pc:sldMkLst>
          <pc:docMk/>
          <pc:sldMk cId="2177866733" sldId="524"/>
        </pc:sldMkLst>
        <pc:spChg chg="mod">
          <ac:chgData name="Bar Weiss" userId="f1aa920c-6ab1-4ae3-bb20-d7ab45c94102" providerId="ADAL" clId="{08E915BE-7654-4E3B-9F83-001A47341474}" dt="2024-02-04T14:53:30.233" v="13691"/>
          <ac:spMkLst>
            <pc:docMk/>
            <pc:sldMk cId="2177866733" sldId="524"/>
            <ac:spMk id="3" creationId="{1FCEB2EB-E77D-A027-0DD3-70E165B57337}"/>
          </ac:spMkLst>
        </pc:spChg>
        <pc:spChg chg="add mod">
          <ac:chgData name="Bar Weiss" userId="f1aa920c-6ab1-4ae3-bb20-d7ab45c94102" providerId="ADAL" clId="{08E915BE-7654-4E3B-9F83-001A47341474}" dt="2024-02-04T13:13:09.870" v="13228" actId="20577"/>
          <ac:spMkLst>
            <pc:docMk/>
            <pc:sldMk cId="2177866733" sldId="524"/>
            <ac:spMk id="4" creationId="{69772081-B8AF-C097-CF11-A18F385A68D8}"/>
          </ac:spMkLst>
        </pc:spChg>
      </pc:sldChg>
      <pc:sldChg chg="modSp modNotesTx">
        <pc:chgData name="Bar Weiss" userId="f1aa920c-6ab1-4ae3-bb20-d7ab45c94102" providerId="ADAL" clId="{08E915BE-7654-4E3B-9F83-001A47341474}" dt="2024-02-05T18:29:31.676" v="13922" actId="20577"/>
        <pc:sldMkLst>
          <pc:docMk/>
          <pc:sldMk cId="2328432691" sldId="525"/>
        </pc:sldMkLst>
        <pc:spChg chg="mod">
          <ac:chgData name="Bar Weiss" userId="f1aa920c-6ab1-4ae3-bb20-d7ab45c94102" providerId="ADAL" clId="{08E915BE-7654-4E3B-9F83-001A47341474}" dt="2024-02-05T18:29:31.676" v="13922" actId="20577"/>
          <ac:spMkLst>
            <pc:docMk/>
            <pc:sldMk cId="2328432691" sldId="525"/>
            <ac:spMk id="3" creationId="{1FCEB2EB-E77D-A027-0DD3-70E165B57337}"/>
          </ac:spMkLst>
        </pc:spChg>
      </pc:sldChg>
      <pc:sldChg chg="modNotesTx">
        <pc:chgData name="Bar Weiss" userId="f1aa920c-6ab1-4ae3-bb20-d7ab45c94102" providerId="ADAL" clId="{08E915BE-7654-4E3B-9F83-001A47341474}" dt="2024-02-04T13:22:13.051" v="13349" actId="20577"/>
        <pc:sldMkLst>
          <pc:docMk/>
          <pc:sldMk cId="76877721" sldId="526"/>
        </pc:sldMkLst>
      </pc:sldChg>
      <pc:sldChg chg="addSp modSp mod modNotesTx">
        <pc:chgData name="Bar Weiss" userId="f1aa920c-6ab1-4ae3-bb20-d7ab45c94102" providerId="ADAL" clId="{08E915BE-7654-4E3B-9F83-001A47341474}" dt="2024-02-04T13:22:31.215" v="13361" actId="20577"/>
        <pc:sldMkLst>
          <pc:docMk/>
          <pc:sldMk cId="3701875367" sldId="527"/>
        </pc:sldMkLst>
        <pc:spChg chg="add mod">
          <ac:chgData name="Bar Weiss" userId="f1aa920c-6ab1-4ae3-bb20-d7ab45c94102" providerId="ADAL" clId="{08E915BE-7654-4E3B-9F83-001A47341474}" dt="2024-02-04T13:13:16.652" v="13230" actId="20577"/>
          <ac:spMkLst>
            <pc:docMk/>
            <pc:sldMk cId="3701875367" sldId="527"/>
            <ac:spMk id="4" creationId="{363DCE26-1791-0489-36D1-AD4BAEDA29F9}"/>
          </ac:spMkLst>
        </pc:spChg>
      </pc:sldChg>
      <pc:sldChg chg="modSp mod modNotesTx">
        <pc:chgData name="Bar Weiss" userId="f1aa920c-6ab1-4ae3-bb20-d7ab45c94102" providerId="ADAL" clId="{08E915BE-7654-4E3B-9F83-001A47341474}" dt="2024-02-04T13:23:47.981" v="13392" actId="20577"/>
        <pc:sldMkLst>
          <pc:docMk/>
          <pc:sldMk cId="3503321298" sldId="528"/>
        </pc:sldMkLst>
        <pc:spChg chg="mod">
          <ac:chgData name="Bar Weiss" userId="f1aa920c-6ab1-4ae3-bb20-d7ab45c94102" providerId="ADAL" clId="{08E915BE-7654-4E3B-9F83-001A47341474}" dt="2024-02-04T12:48:16.130" v="13103" actId="20577"/>
          <ac:spMkLst>
            <pc:docMk/>
            <pc:sldMk cId="3503321298" sldId="528"/>
            <ac:spMk id="3" creationId="{8E79C631-3D03-D140-3876-CEBD87D42761}"/>
          </ac:spMkLst>
        </pc:spChg>
      </pc:sldChg>
      <pc:sldChg chg="add del">
        <pc:chgData name="Bar Weiss" userId="f1aa920c-6ab1-4ae3-bb20-d7ab45c94102" providerId="ADAL" clId="{08E915BE-7654-4E3B-9F83-001A47341474}" dt="2024-02-04T09:10:38.837" v="11005" actId="47"/>
        <pc:sldMkLst>
          <pc:docMk/>
          <pc:sldMk cId="3023500011" sldId="529"/>
        </pc:sldMkLst>
      </pc:sldChg>
      <pc:sldChg chg="del">
        <pc:chgData name="Bar Weiss" userId="f1aa920c-6ab1-4ae3-bb20-d7ab45c94102" providerId="ADAL" clId="{08E915BE-7654-4E3B-9F83-001A47341474}" dt="2024-02-04T09:09:57.873" v="10885" actId="47"/>
        <pc:sldMkLst>
          <pc:docMk/>
          <pc:sldMk cId="3239817902" sldId="529"/>
        </pc:sldMkLst>
      </pc:sldChg>
      <pc:sldChg chg="modNotesTx">
        <pc:chgData name="Bar Weiss" userId="f1aa920c-6ab1-4ae3-bb20-d7ab45c94102" providerId="ADAL" clId="{08E915BE-7654-4E3B-9F83-001A47341474}" dt="2024-02-04T13:23:06.586" v="13376" actId="20577"/>
        <pc:sldMkLst>
          <pc:docMk/>
          <pc:sldMk cId="917852501" sldId="530"/>
        </pc:sldMkLst>
      </pc:sldChg>
      <pc:sldChg chg="new del">
        <pc:chgData name="Bar Weiss" userId="f1aa920c-6ab1-4ae3-bb20-d7ab45c94102" providerId="ADAL" clId="{08E915BE-7654-4E3B-9F83-001A47341474}" dt="2024-01-24T17:54:56.379" v="6501" actId="47"/>
        <pc:sldMkLst>
          <pc:docMk/>
          <pc:sldMk cId="3746765946" sldId="530"/>
        </pc:sldMkLst>
      </pc:sldChg>
      <pc:sldChg chg="add del">
        <pc:chgData name="Bar Weiss" userId="f1aa920c-6ab1-4ae3-bb20-d7ab45c94102" providerId="ADAL" clId="{08E915BE-7654-4E3B-9F83-001A47341474}" dt="2024-01-24T17:55:00.841" v="6503" actId="47"/>
        <pc:sldMkLst>
          <pc:docMk/>
          <pc:sldMk cId="4279912898" sldId="530"/>
        </pc:sldMkLst>
      </pc:sldChg>
      <pc:sldChg chg="modNotesTx">
        <pc:chgData name="Bar Weiss" userId="f1aa920c-6ab1-4ae3-bb20-d7ab45c94102" providerId="ADAL" clId="{08E915BE-7654-4E3B-9F83-001A47341474}" dt="2024-02-04T13:23:11.616" v="13378" actId="20577"/>
        <pc:sldMkLst>
          <pc:docMk/>
          <pc:sldMk cId="1372189979" sldId="531"/>
        </pc:sldMkLst>
      </pc:sldChg>
      <pc:sldChg chg="modNotesTx">
        <pc:chgData name="Bar Weiss" userId="f1aa920c-6ab1-4ae3-bb20-d7ab45c94102" providerId="ADAL" clId="{08E915BE-7654-4E3B-9F83-001A47341474}" dt="2024-02-04T13:23:15.275" v="13380" actId="20577"/>
        <pc:sldMkLst>
          <pc:docMk/>
          <pc:sldMk cId="3614582930" sldId="532"/>
        </pc:sldMkLst>
      </pc:sldChg>
      <pc:sldChg chg="addSp modSp mod modAnim modNotesTx">
        <pc:chgData name="Bar Weiss" userId="f1aa920c-6ab1-4ae3-bb20-d7ab45c94102" providerId="ADAL" clId="{08E915BE-7654-4E3B-9F83-001A47341474}" dt="2024-02-05T18:51:37.440" v="13925" actId="20577"/>
        <pc:sldMkLst>
          <pc:docMk/>
          <pc:sldMk cId="1554723313" sldId="533"/>
        </pc:sldMkLst>
        <pc:spChg chg="mod">
          <ac:chgData name="Bar Weiss" userId="f1aa920c-6ab1-4ae3-bb20-d7ab45c94102" providerId="ADAL" clId="{08E915BE-7654-4E3B-9F83-001A47341474}" dt="2024-02-05T18:51:37.440" v="13925" actId="20577"/>
          <ac:spMkLst>
            <pc:docMk/>
            <pc:sldMk cId="1554723313" sldId="533"/>
            <ac:spMk id="3" creationId="{8E79C631-3D03-D140-3876-CEBD87D42761}"/>
          </ac:spMkLst>
        </pc:spChg>
        <pc:spChg chg="add mod">
          <ac:chgData name="Bar Weiss" userId="f1aa920c-6ab1-4ae3-bb20-d7ab45c94102" providerId="ADAL" clId="{08E915BE-7654-4E3B-9F83-001A47341474}" dt="2024-02-03T16:10:18.814" v="10614"/>
          <ac:spMkLst>
            <pc:docMk/>
            <pc:sldMk cId="1554723313" sldId="533"/>
            <ac:spMk id="4" creationId="{BD0C9515-CBBD-35CA-0B41-0F6DFC14805B}"/>
          </ac:spMkLst>
        </pc:spChg>
      </pc:sldChg>
      <pc:sldChg chg="modSp mod modNotesTx">
        <pc:chgData name="Bar Weiss" userId="f1aa920c-6ab1-4ae3-bb20-d7ab45c94102" providerId="ADAL" clId="{08E915BE-7654-4E3B-9F83-001A47341474}" dt="2024-02-04T14:56:22.734" v="13703" actId="20577"/>
        <pc:sldMkLst>
          <pc:docMk/>
          <pc:sldMk cId="54521353" sldId="534"/>
        </pc:sldMkLst>
        <pc:spChg chg="mod">
          <ac:chgData name="Bar Weiss" userId="f1aa920c-6ab1-4ae3-bb20-d7ab45c94102" providerId="ADAL" clId="{08E915BE-7654-4E3B-9F83-001A47341474}" dt="2024-02-04T09:48:14.839" v="11731" actId="20577"/>
          <ac:spMkLst>
            <pc:docMk/>
            <pc:sldMk cId="54521353" sldId="534"/>
            <ac:spMk id="2" creationId="{DFEC556D-5BAA-1EE8-E558-F2A8ECBE8FEC}"/>
          </ac:spMkLst>
        </pc:spChg>
        <pc:spChg chg="mod">
          <ac:chgData name="Bar Weiss" userId="f1aa920c-6ab1-4ae3-bb20-d7ab45c94102" providerId="ADAL" clId="{08E915BE-7654-4E3B-9F83-001A47341474}" dt="2024-02-04T14:56:22.734" v="13703" actId="20577"/>
          <ac:spMkLst>
            <pc:docMk/>
            <pc:sldMk cId="54521353" sldId="534"/>
            <ac:spMk id="3" creationId="{86278215-3A1B-076E-3E38-44E46C057B52}"/>
          </ac:spMkLst>
        </pc:spChg>
      </pc:sldChg>
      <pc:sldChg chg="modSp mod modNotesTx">
        <pc:chgData name="Bar Weiss" userId="f1aa920c-6ab1-4ae3-bb20-d7ab45c94102" providerId="ADAL" clId="{08E915BE-7654-4E3B-9F83-001A47341474}" dt="2024-02-04T13:17:48.878" v="13293" actId="20577"/>
        <pc:sldMkLst>
          <pc:docMk/>
          <pc:sldMk cId="2770901918" sldId="535"/>
        </pc:sldMkLst>
        <pc:spChg chg="mod">
          <ac:chgData name="Bar Weiss" userId="f1aa920c-6ab1-4ae3-bb20-d7ab45c94102" providerId="ADAL" clId="{08E915BE-7654-4E3B-9F83-001A47341474}" dt="2024-02-04T09:34:57.130" v="11606" actId="20577"/>
          <ac:spMkLst>
            <pc:docMk/>
            <pc:sldMk cId="2770901918" sldId="535"/>
            <ac:spMk id="3" creationId="{5AE27636-1DC1-35CA-EA39-35F087891509}"/>
          </ac:spMkLst>
        </pc:spChg>
        <pc:spChg chg="mod">
          <ac:chgData name="Bar Weiss" userId="f1aa920c-6ab1-4ae3-bb20-d7ab45c94102" providerId="ADAL" clId="{08E915BE-7654-4E3B-9F83-001A47341474}" dt="2024-02-04T09:31:40.478" v="11412" actId="20577"/>
          <ac:spMkLst>
            <pc:docMk/>
            <pc:sldMk cId="2770901918" sldId="535"/>
            <ac:spMk id="7" creationId="{811946A0-6FE9-C8EA-8C81-50FB9F52A4F4}"/>
          </ac:spMkLst>
        </pc:spChg>
        <pc:spChg chg="mod">
          <ac:chgData name="Bar Weiss" userId="f1aa920c-6ab1-4ae3-bb20-d7ab45c94102" providerId="ADAL" clId="{08E915BE-7654-4E3B-9F83-001A47341474}" dt="2024-02-04T09:33:40.482" v="11528" actId="20577"/>
          <ac:spMkLst>
            <pc:docMk/>
            <pc:sldMk cId="2770901918" sldId="535"/>
            <ac:spMk id="15" creationId="{37B2238A-021B-FDA3-35D9-1FF7FF0EA587}"/>
          </ac:spMkLst>
        </pc:spChg>
      </pc:sldChg>
      <pc:sldChg chg="modNotesTx">
        <pc:chgData name="Bar Weiss" userId="f1aa920c-6ab1-4ae3-bb20-d7ab45c94102" providerId="ADAL" clId="{08E915BE-7654-4E3B-9F83-001A47341474}" dt="2024-02-04T13:17:29.993" v="13287" actId="20577"/>
        <pc:sldMkLst>
          <pc:docMk/>
          <pc:sldMk cId="1785955538" sldId="536"/>
        </pc:sldMkLst>
      </pc:sldChg>
      <pc:sldChg chg="addSp delSp modSp add mod modAnim modNotesTx">
        <pc:chgData name="Bar Weiss" userId="f1aa920c-6ab1-4ae3-bb20-d7ab45c94102" providerId="ADAL" clId="{08E915BE-7654-4E3B-9F83-001A47341474}" dt="2024-02-04T13:10:21.467" v="13201" actId="20577"/>
        <pc:sldMkLst>
          <pc:docMk/>
          <pc:sldMk cId="3418526697" sldId="537"/>
        </pc:sldMkLst>
        <pc:spChg chg="mod">
          <ac:chgData name="Bar Weiss" userId="f1aa920c-6ab1-4ae3-bb20-d7ab45c94102" providerId="ADAL" clId="{08E915BE-7654-4E3B-9F83-001A47341474}" dt="2024-02-01T15:23:36.080" v="7292" actId="20577"/>
          <ac:spMkLst>
            <pc:docMk/>
            <pc:sldMk cId="3418526697" sldId="537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08:29:25.564" v="7730" actId="20577"/>
          <ac:spMkLst>
            <pc:docMk/>
            <pc:sldMk cId="3418526697" sldId="537"/>
            <ac:spMk id="3" creationId="{8E79C631-3D03-D140-3876-CEBD87D42761}"/>
          </ac:spMkLst>
        </pc:spChg>
        <pc:picChg chg="add mod">
          <ac:chgData name="Bar Weiss" userId="f1aa920c-6ab1-4ae3-bb20-d7ab45c94102" providerId="ADAL" clId="{08E915BE-7654-4E3B-9F83-001A47341474}" dt="2024-02-03T08:26:38.956" v="7585" actId="1076"/>
          <ac:picMkLst>
            <pc:docMk/>
            <pc:sldMk cId="3418526697" sldId="537"/>
            <ac:picMk id="1026" creationId="{8B03C413-6468-1E9A-E297-0FD209DC5162}"/>
          </ac:picMkLst>
        </pc:picChg>
        <pc:picChg chg="del">
          <ac:chgData name="Bar Weiss" userId="f1aa920c-6ab1-4ae3-bb20-d7ab45c94102" providerId="ADAL" clId="{08E915BE-7654-4E3B-9F83-001A47341474}" dt="2024-02-01T15:21:46.023" v="7171" actId="478"/>
          <ac:picMkLst>
            <pc:docMk/>
            <pc:sldMk cId="3418526697" sldId="537"/>
            <ac:picMk id="5128" creationId="{D1108E49-B041-9EF5-6BE7-FE1EC0C7FA91}"/>
          </ac:picMkLst>
        </pc:picChg>
      </pc:sldChg>
      <pc:sldChg chg="addSp modSp add mod modAnim modNotesTx">
        <pc:chgData name="Bar Weiss" userId="f1aa920c-6ab1-4ae3-bb20-d7ab45c94102" providerId="ADAL" clId="{08E915BE-7654-4E3B-9F83-001A47341474}" dt="2024-02-04T14:28:49.261" v="13431" actId="27636"/>
        <pc:sldMkLst>
          <pc:docMk/>
          <pc:sldMk cId="2057587970" sldId="538"/>
        </pc:sldMkLst>
        <pc:spChg chg="mod">
          <ac:chgData name="Bar Weiss" userId="f1aa920c-6ab1-4ae3-bb20-d7ab45c94102" providerId="ADAL" clId="{08E915BE-7654-4E3B-9F83-001A47341474}" dt="2024-02-04T14:28:49.261" v="13431" actId="27636"/>
          <ac:spMkLst>
            <pc:docMk/>
            <pc:sldMk cId="2057587970" sldId="538"/>
            <ac:spMk id="3" creationId="{8E79C631-3D03-D140-3876-CEBD87D42761}"/>
          </ac:spMkLst>
        </pc:spChg>
        <pc:spChg chg="add mod">
          <ac:chgData name="Bar Weiss" userId="f1aa920c-6ab1-4ae3-bb20-d7ab45c94102" providerId="ADAL" clId="{08E915BE-7654-4E3B-9F83-001A47341474}" dt="2024-02-03T10:22:51.897" v="8320" actId="1076"/>
          <ac:spMkLst>
            <pc:docMk/>
            <pc:sldMk cId="2057587970" sldId="538"/>
            <ac:spMk id="4" creationId="{5D1E9903-62EB-688F-598E-EDCF43F8C9EA}"/>
          </ac:spMkLst>
        </pc:spChg>
      </pc:sldChg>
      <pc:sldChg chg="addSp delSp modSp add mod modAnim modNotesTx">
        <pc:chgData name="Bar Weiss" userId="f1aa920c-6ab1-4ae3-bb20-d7ab45c94102" providerId="ADAL" clId="{08E915BE-7654-4E3B-9F83-001A47341474}" dt="2024-02-05T17:59:42.546" v="13827"/>
        <pc:sldMkLst>
          <pc:docMk/>
          <pc:sldMk cId="1933011422" sldId="539"/>
        </pc:sldMkLst>
        <pc:spChg chg="mod">
          <ac:chgData name="Bar Weiss" userId="f1aa920c-6ab1-4ae3-bb20-d7ab45c94102" providerId="ADAL" clId="{08E915BE-7654-4E3B-9F83-001A47341474}" dt="2024-02-03T09:53:48.835" v="8045" actId="20577"/>
          <ac:spMkLst>
            <pc:docMk/>
            <pc:sldMk cId="1933011422" sldId="539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13:52:01.050" v="13414" actId="27636"/>
          <ac:spMkLst>
            <pc:docMk/>
            <pc:sldMk cId="1933011422" sldId="539"/>
            <ac:spMk id="3" creationId="{8E79C631-3D03-D140-3876-CEBD87D42761}"/>
          </ac:spMkLst>
        </pc:spChg>
        <pc:graphicFrameChg chg="add del mod">
          <ac:chgData name="Bar Weiss" userId="f1aa920c-6ab1-4ae3-bb20-d7ab45c94102" providerId="ADAL" clId="{08E915BE-7654-4E3B-9F83-001A47341474}" dt="2024-02-03T10:05:28.354" v="8053" actId="478"/>
          <ac:graphicFrameMkLst>
            <pc:docMk/>
            <pc:sldMk cId="1933011422" sldId="539"/>
            <ac:graphicFrameMk id="4" creationId="{CE77464C-1E11-F56C-39FD-3EC7BB10F2C5}"/>
          </ac:graphicFrameMkLst>
        </pc:graphicFrameChg>
        <pc:picChg chg="add del">
          <ac:chgData name="Bar Weiss" userId="f1aa920c-6ab1-4ae3-bb20-d7ab45c94102" providerId="ADAL" clId="{08E915BE-7654-4E3B-9F83-001A47341474}" dt="2024-02-03T10:05:39.163" v="8055" actId="22"/>
          <ac:picMkLst>
            <pc:docMk/>
            <pc:sldMk cId="1933011422" sldId="539"/>
            <ac:picMk id="6" creationId="{72DD823F-4F73-3B62-200E-40EBB5A8A3AC}"/>
          </ac:picMkLst>
        </pc:picChg>
        <pc:picChg chg="add mod">
          <ac:chgData name="Bar Weiss" userId="f1aa920c-6ab1-4ae3-bb20-d7ab45c94102" providerId="ADAL" clId="{08E915BE-7654-4E3B-9F83-001A47341474}" dt="2024-02-03T10:07:07.967" v="8069" actId="1076"/>
          <ac:picMkLst>
            <pc:docMk/>
            <pc:sldMk cId="1933011422" sldId="539"/>
            <ac:picMk id="8" creationId="{07F9AF6E-8B1D-271B-EF85-92521512F845}"/>
          </ac:picMkLst>
        </pc:picChg>
      </pc:sldChg>
      <pc:sldChg chg="modSp add mod modShow modNotesTx">
        <pc:chgData name="Bar Weiss" userId="f1aa920c-6ab1-4ae3-bb20-d7ab45c94102" providerId="ADAL" clId="{08E915BE-7654-4E3B-9F83-001A47341474}" dt="2024-02-04T13:57:50.295" v="13416" actId="20577"/>
        <pc:sldMkLst>
          <pc:docMk/>
          <pc:sldMk cId="1049526508" sldId="540"/>
        </pc:sldMkLst>
        <pc:spChg chg="mod">
          <ac:chgData name="Bar Weiss" userId="f1aa920c-6ab1-4ae3-bb20-d7ab45c94102" providerId="ADAL" clId="{08E915BE-7654-4E3B-9F83-001A47341474}" dt="2024-02-03T10:15:05.999" v="8099" actId="20577"/>
          <ac:spMkLst>
            <pc:docMk/>
            <pc:sldMk cId="1049526508" sldId="540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13:57:50.295" v="13416" actId="20577"/>
          <ac:spMkLst>
            <pc:docMk/>
            <pc:sldMk cId="1049526508" sldId="540"/>
            <ac:spMk id="3" creationId="{8E79C631-3D03-D140-3876-CEBD87D42761}"/>
          </ac:spMkLst>
        </pc:spChg>
      </pc:sldChg>
      <pc:sldChg chg="new del">
        <pc:chgData name="Bar Weiss" userId="f1aa920c-6ab1-4ae3-bb20-d7ab45c94102" providerId="ADAL" clId="{08E915BE-7654-4E3B-9F83-001A47341474}" dt="2024-02-03T10:14:55.346" v="8078" actId="47"/>
        <pc:sldMkLst>
          <pc:docMk/>
          <pc:sldMk cId="3207442898" sldId="540"/>
        </pc:sldMkLst>
      </pc:sldChg>
      <pc:sldChg chg="addSp delSp modSp add mod modShow">
        <pc:chgData name="Bar Weiss" userId="f1aa920c-6ab1-4ae3-bb20-d7ab45c94102" providerId="ADAL" clId="{08E915BE-7654-4E3B-9F83-001A47341474}" dt="2024-02-04T15:22:56.237" v="13748" actId="729"/>
        <pc:sldMkLst>
          <pc:docMk/>
          <pc:sldMk cId="2067633564" sldId="541"/>
        </pc:sldMkLst>
        <pc:spChg chg="mod">
          <ac:chgData name="Bar Weiss" userId="f1aa920c-6ab1-4ae3-bb20-d7ab45c94102" providerId="ADAL" clId="{08E915BE-7654-4E3B-9F83-001A47341474}" dt="2024-02-03T10:43:56.946" v="8781" actId="20577"/>
          <ac:spMkLst>
            <pc:docMk/>
            <pc:sldMk cId="2067633564" sldId="541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1:14:19.863" v="9066" actId="20577"/>
          <ac:spMkLst>
            <pc:docMk/>
            <pc:sldMk cId="2067633564" sldId="541"/>
            <ac:spMk id="3" creationId="{8E79C631-3D03-D140-3876-CEBD87D42761}"/>
          </ac:spMkLst>
        </pc:spChg>
        <pc:spChg chg="add mod">
          <ac:chgData name="Bar Weiss" userId="f1aa920c-6ab1-4ae3-bb20-d7ab45c94102" providerId="ADAL" clId="{08E915BE-7654-4E3B-9F83-001A47341474}" dt="2024-02-03T10:46:00.391" v="8817" actId="207"/>
          <ac:spMkLst>
            <pc:docMk/>
            <pc:sldMk cId="2067633564" sldId="541"/>
            <ac:spMk id="13" creationId="{C8206C56-E659-85FC-22E5-755E34358DB7}"/>
          </ac:spMkLst>
        </pc:spChg>
        <pc:spChg chg="add mod">
          <ac:chgData name="Bar Weiss" userId="f1aa920c-6ab1-4ae3-bb20-d7ab45c94102" providerId="ADAL" clId="{08E915BE-7654-4E3B-9F83-001A47341474}" dt="2024-02-03T10:46:15.470" v="8845" actId="20577"/>
          <ac:spMkLst>
            <pc:docMk/>
            <pc:sldMk cId="2067633564" sldId="541"/>
            <ac:spMk id="14" creationId="{11843A47-A45A-CA58-382A-5051DB031363}"/>
          </ac:spMkLst>
        </pc:spChg>
        <pc:picChg chg="add del">
          <ac:chgData name="Bar Weiss" userId="f1aa920c-6ab1-4ae3-bb20-d7ab45c94102" providerId="ADAL" clId="{08E915BE-7654-4E3B-9F83-001A47341474}" dt="2024-02-03T10:43:36.551" v="8732" actId="22"/>
          <ac:picMkLst>
            <pc:docMk/>
            <pc:sldMk cId="2067633564" sldId="541"/>
            <ac:picMk id="5" creationId="{28D57D32-4D60-7B7F-AF94-4361DADD30E1}"/>
          </ac:picMkLst>
        </pc:picChg>
        <pc:picChg chg="add del">
          <ac:chgData name="Bar Weiss" userId="f1aa920c-6ab1-4ae3-bb20-d7ab45c94102" providerId="ADAL" clId="{08E915BE-7654-4E3B-9F83-001A47341474}" dt="2024-02-03T10:43:59.037" v="8783" actId="22"/>
          <ac:picMkLst>
            <pc:docMk/>
            <pc:sldMk cId="2067633564" sldId="541"/>
            <ac:picMk id="7" creationId="{030C1E77-8BE7-2C06-9A53-CB415B608A0A}"/>
          </ac:picMkLst>
        </pc:picChg>
        <pc:picChg chg="del">
          <ac:chgData name="Bar Weiss" userId="f1aa920c-6ab1-4ae3-bb20-d7ab45c94102" providerId="ADAL" clId="{08E915BE-7654-4E3B-9F83-001A47341474}" dt="2024-02-03T10:44:05.861" v="8788" actId="478"/>
          <ac:picMkLst>
            <pc:docMk/>
            <pc:sldMk cId="2067633564" sldId="541"/>
            <ac:picMk id="9" creationId="{956F0A29-0D9D-B226-2286-213393764A9B}"/>
          </ac:picMkLst>
        </pc:picChg>
        <pc:picChg chg="add mod modCrop">
          <ac:chgData name="Bar Weiss" userId="f1aa920c-6ab1-4ae3-bb20-d7ab45c94102" providerId="ADAL" clId="{08E915BE-7654-4E3B-9F83-001A47341474}" dt="2024-02-03T10:45:31.131" v="8798" actId="1076"/>
          <ac:picMkLst>
            <pc:docMk/>
            <pc:sldMk cId="2067633564" sldId="541"/>
            <ac:picMk id="10" creationId="{33E0CBE5-D598-175B-801A-CC21C5137E23}"/>
          </ac:picMkLst>
        </pc:picChg>
        <pc:picChg chg="add mod">
          <ac:chgData name="Bar Weiss" userId="f1aa920c-6ab1-4ae3-bb20-d7ab45c94102" providerId="ADAL" clId="{08E915BE-7654-4E3B-9F83-001A47341474}" dt="2024-02-03T10:45:27.080" v="8797" actId="1076"/>
          <ac:picMkLst>
            <pc:docMk/>
            <pc:sldMk cId="2067633564" sldId="541"/>
            <ac:picMk id="12" creationId="{313D691E-F4DD-090B-78CB-2297A0F8CC10}"/>
          </ac:picMkLst>
        </pc:picChg>
      </pc:sldChg>
      <pc:sldChg chg="addSp delSp modSp add mod ord modShow">
        <pc:chgData name="Bar Weiss" userId="f1aa920c-6ab1-4ae3-bb20-d7ab45c94102" providerId="ADAL" clId="{08E915BE-7654-4E3B-9F83-001A47341474}" dt="2024-02-04T15:22:56.237" v="13748" actId="729"/>
        <pc:sldMkLst>
          <pc:docMk/>
          <pc:sldMk cId="753705668" sldId="542"/>
        </pc:sldMkLst>
        <pc:spChg chg="mod">
          <ac:chgData name="Bar Weiss" userId="f1aa920c-6ab1-4ae3-bb20-d7ab45c94102" providerId="ADAL" clId="{08E915BE-7654-4E3B-9F83-001A47341474}" dt="2024-02-03T10:53:38.349" v="8870" actId="20577"/>
          <ac:spMkLst>
            <pc:docMk/>
            <pc:sldMk cId="753705668" sldId="542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0:54:05.121" v="8879" actId="20577"/>
          <ac:spMkLst>
            <pc:docMk/>
            <pc:sldMk cId="753705668" sldId="542"/>
            <ac:spMk id="3" creationId="{8E79C631-3D03-D140-3876-CEBD87D42761}"/>
          </ac:spMkLst>
        </pc:spChg>
        <pc:spChg chg="del">
          <ac:chgData name="Bar Weiss" userId="f1aa920c-6ab1-4ae3-bb20-d7ab45c94102" providerId="ADAL" clId="{08E915BE-7654-4E3B-9F83-001A47341474}" dt="2024-02-03T10:53:43.613" v="8872" actId="478"/>
          <ac:spMkLst>
            <pc:docMk/>
            <pc:sldMk cId="753705668" sldId="542"/>
            <ac:spMk id="13" creationId="{C8206C56-E659-85FC-22E5-755E34358DB7}"/>
          </ac:spMkLst>
        </pc:spChg>
        <pc:spChg chg="del">
          <ac:chgData name="Bar Weiss" userId="f1aa920c-6ab1-4ae3-bb20-d7ab45c94102" providerId="ADAL" clId="{08E915BE-7654-4E3B-9F83-001A47341474}" dt="2024-02-03T10:53:43.613" v="8872" actId="478"/>
          <ac:spMkLst>
            <pc:docMk/>
            <pc:sldMk cId="753705668" sldId="542"/>
            <ac:spMk id="14" creationId="{11843A47-A45A-CA58-382A-5051DB031363}"/>
          </ac:spMkLst>
        </pc:spChg>
        <pc:picChg chg="add mod">
          <ac:chgData name="Bar Weiss" userId="f1aa920c-6ab1-4ae3-bb20-d7ab45c94102" providerId="ADAL" clId="{08E915BE-7654-4E3B-9F83-001A47341474}" dt="2024-02-03T10:54:03.531" v="8878" actId="1076"/>
          <ac:picMkLst>
            <pc:docMk/>
            <pc:sldMk cId="753705668" sldId="542"/>
            <ac:picMk id="5" creationId="{E54756FA-0150-72A8-B228-2326BF51552B}"/>
          </ac:picMkLst>
        </pc:picChg>
        <pc:picChg chg="del">
          <ac:chgData name="Bar Weiss" userId="f1aa920c-6ab1-4ae3-bb20-d7ab45c94102" providerId="ADAL" clId="{08E915BE-7654-4E3B-9F83-001A47341474}" dt="2024-02-03T10:53:41.021" v="8871" actId="478"/>
          <ac:picMkLst>
            <pc:docMk/>
            <pc:sldMk cId="753705668" sldId="542"/>
            <ac:picMk id="10" creationId="{33E0CBE5-D598-175B-801A-CC21C5137E23}"/>
          </ac:picMkLst>
        </pc:picChg>
        <pc:picChg chg="del">
          <ac:chgData name="Bar Weiss" userId="f1aa920c-6ab1-4ae3-bb20-d7ab45c94102" providerId="ADAL" clId="{08E915BE-7654-4E3B-9F83-001A47341474}" dt="2024-02-03T10:53:41.021" v="8871" actId="478"/>
          <ac:picMkLst>
            <pc:docMk/>
            <pc:sldMk cId="753705668" sldId="542"/>
            <ac:picMk id="12" creationId="{313D691E-F4DD-090B-78CB-2297A0F8CC10}"/>
          </ac:picMkLst>
        </pc:picChg>
      </pc:sldChg>
      <pc:sldChg chg="addSp delSp modSp add mod modShow">
        <pc:chgData name="Bar Weiss" userId="f1aa920c-6ab1-4ae3-bb20-d7ab45c94102" providerId="ADAL" clId="{08E915BE-7654-4E3B-9F83-001A47341474}" dt="2024-02-04T15:22:56.237" v="13748" actId="729"/>
        <pc:sldMkLst>
          <pc:docMk/>
          <pc:sldMk cId="1519068827" sldId="543"/>
        </pc:sldMkLst>
        <pc:spChg chg="mod">
          <ac:chgData name="Bar Weiss" userId="f1aa920c-6ab1-4ae3-bb20-d7ab45c94102" providerId="ADAL" clId="{08E915BE-7654-4E3B-9F83-001A47341474}" dt="2024-02-03T10:54:24.405" v="8894" actId="20577"/>
          <ac:spMkLst>
            <pc:docMk/>
            <pc:sldMk cId="1519068827" sldId="543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1:09:38.311" v="8940" actId="20577"/>
          <ac:spMkLst>
            <pc:docMk/>
            <pc:sldMk cId="1519068827" sldId="543"/>
            <ac:spMk id="3" creationId="{8E79C631-3D03-D140-3876-CEBD87D42761}"/>
          </ac:spMkLst>
        </pc:spChg>
        <pc:spChg chg="del">
          <ac:chgData name="Bar Weiss" userId="f1aa920c-6ab1-4ae3-bb20-d7ab45c94102" providerId="ADAL" clId="{08E915BE-7654-4E3B-9F83-001A47341474}" dt="2024-02-03T10:54:28.534" v="8895" actId="478"/>
          <ac:spMkLst>
            <pc:docMk/>
            <pc:sldMk cId="1519068827" sldId="543"/>
            <ac:spMk id="13" creationId="{C8206C56-E659-85FC-22E5-755E34358DB7}"/>
          </ac:spMkLst>
        </pc:spChg>
        <pc:spChg chg="del">
          <ac:chgData name="Bar Weiss" userId="f1aa920c-6ab1-4ae3-bb20-d7ab45c94102" providerId="ADAL" clId="{08E915BE-7654-4E3B-9F83-001A47341474}" dt="2024-02-03T10:54:28.534" v="8895" actId="478"/>
          <ac:spMkLst>
            <pc:docMk/>
            <pc:sldMk cId="1519068827" sldId="543"/>
            <ac:spMk id="14" creationId="{11843A47-A45A-CA58-382A-5051DB031363}"/>
          </ac:spMkLst>
        </pc:spChg>
        <pc:picChg chg="add del mod">
          <ac:chgData name="Bar Weiss" userId="f1aa920c-6ab1-4ae3-bb20-d7ab45c94102" providerId="ADAL" clId="{08E915BE-7654-4E3B-9F83-001A47341474}" dt="2024-02-03T11:10:07.825" v="8941" actId="478"/>
          <ac:picMkLst>
            <pc:docMk/>
            <pc:sldMk cId="1519068827" sldId="543"/>
            <ac:picMk id="5" creationId="{0AEF846B-DB10-343A-562C-9378F9BC26CB}"/>
          </ac:picMkLst>
        </pc:picChg>
        <pc:picChg chg="add mod">
          <ac:chgData name="Bar Weiss" userId="f1aa920c-6ab1-4ae3-bb20-d7ab45c94102" providerId="ADAL" clId="{08E915BE-7654-4E3B-9F83-001A47341474}" dt="2024-02-03T11:15:16.357" v="9074" actId="1076"/>
          <ac:picMkLst>
            <pc:docMk/>
            <pc:sldMk cId="1519068827" sldId="543"/>
            <ac:picMk id="7" creationId="{3EF7496C-451C-46BF-C3D6-2B9BAFEE68EB}"/>
          </ac:picMkLst>
        </pc:picChg>
        <pc:picChg chg="del">
          <ac:chgData name="Bar Weiss" userId="f1aa920c-6ab1-4ae3-bb20-d7ab45c94102" providerId="ADAL" clId="{08E915BE-7654-4E3B-9F83-001A47341474}" dt="2024-02-03T10:54:28.534" v="8895" actId="478"/>
          <ac:picMkLst>
            <pc:docMk/>
            <pc:sldMk cId="1519068827" sldId="543"/>
            <ac:picMk id="10" creationId="{33E0CBE5-D598-175B-801A-CC21C5137E23}"/>
          </ac:picMkLst>
        </pc:picChg>
        <pc:picChg chg="del">
          <ac:chgData name="Bar Weiss" userId="f1aa920c-6ab1-4ae3-bb20-d7ab45c94102" providerId="ADAL" clId="{08E915BE-7654-4E3B-9F83-001A47341474}" dt="2024-02-03T10:54:28.534" v="8895" actId="478"/>
          <ac:picMkLst>
            <pc:docMk/>
            <pc:sldMk cId="1519068827" sldId="543"/>
            <ac:picMk id="12" creationId="{313D691E-F4DD-090B-78CB-2297A0F8CC10}"/>
          </ac:picMkLst>
        </pc:picChg>
      </pc:sldChg>
      <pc:sldChg chg="addSp delSp modSp add mod">
        <pc:chgData name="Bar Weiss" userId="f1aa920c-6ab1-4ae3-bb20-d7ab45c94102" providerId="ADAL" clId="{08E915BE-7654-4E3B-9F83-001A47341474}" dt="2024-02-03T11:22:14.032" v="9150" actId="20577"/>
        <pc:sldMkLst>
          <pc:docMk/>
          <pc:sldMk cId="4168777449" sldId="544"/>
        </pc:sldMkLst>
        <pc:spChg chg="mod">
          <ac:chgData name="Bar Weiss" userId="f1aa920c-6ab1-4ae3-bb20-d7ab45c94102" providerId="ADAL" clId="{08E915BE-7654-4E3B-9F83-001A47341474}" dt="2024-02-03T11:10:49.972" v="8966" actId="20577"/>
          <ac:spMkLst>
            <pc:docMk/>
            <pc:sldMk cId="4168777449" sldId="544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1:22:14.032" v="9150" actId="20577"/>
          <ac:spMkLst>
            <pc:docMk/>
            <pc:sldMk cId="4168777449" sldId="544"/>
            <ac:spMk id="3" creationId="{8E79C631-3D03-D140-3876-CEBD87D42761}"/>
          </ac:spMkLst>
        </pc:spChg>
        <pc:picChg chg="add mod">
          <ac:chgData name="Bar Weiss" userId="f1aa920c-6ab1-4ae3-bb20-d7ab45c94102" providerId="ADAL" clId="{08E915BE-7654-4E3B-9F83-001A47341474}" dt="2024-02-03T11:11:35.732" v="9033" actId="14100"/>
          <ac:picMkLst>
            <pc:docMk/>
            <pc:sldMk cId="4168777449" sldId="544"/>
            <ac:picMk id="5" creationId="{5EDB3253-D767-B12F-FD37-F4D877DE2ACF}"/>
          </ac:picMkLst>
        </pc:picChg>
        <pc:picChg chg="del">
          <ac:chgData name="Bar Weiss" userId="f1aa920c-6ab1-4ae3-bb20-d7ab45c94102" providerId="ADAL" clId="{08E915BE-7654-4E3B-9F83-001A47341474}" dt="2024-02-03T11:11:29.309" v="9029" actId="478"/>
          <ac:picMkLst>
            <pc:docMk/>
            <pc:sldMk cId="4168777449" sldId="544"/>
            <ac:picMk id="9" creationId="{956F0A29-0D9D-B226-2286-213393764A9B}"/>
          </ac:picMkLst>
        </pc:picChg>
      </pc:sldChg>
      <pc:sldChg chg="addSp delSp modSp add mod modNotesTx">
        <pc:chgData name="Bar Weiss" userId="f1aa920c-6ab1-4ae3-bb20-d7ab45c94102" providerId="ADAL" clId="{08E915BE-7654-4E3B-9F83-001A47341474}" dt="2024-02-04T13:20:20.883" v="13320" actId="20577"/>
        <pc:sldMkLst>
          <pc:docMk/>
          <pc:sldMk cId="126668526" sldId="545"/>
        </pc:sldMkLst>
        <pc:spChg chg="mod">
          <ac:chgData name="Bar Weiss" userId="f1aa920c-6ab1-4ae3-bb20-d7ab45c94102" providerId="ADAL" clId="{08E915BE-7654-4E3B-9F83-001A47341474}" dt="2024-02-03T11:15:39.418" v="9106" actId="20577"/>
          <ac:spMkLst>
            <pc:docMk/>
            <pc:sldMk cId="126668526" sldId="545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1:14:11.194" v="9065" actId="20577"/>
          <ac:spMkLst>
            <pc:docMk/>
            <pc:sldMk cId="126668526" sldId="545"/>
            <ac:spMk id="3" creationId="{8E79C631-3D03-D140-3876-CEBD87D42761}"/>
          </ac:spMkLst>
        </pc:spChg>
        <pc:picChg chg="add mod">
          <ac:chgData name="Bar Weiss" userId="f1aa920c-6ab1-4ae3-bb20-d7ab45c94102" providerId="ADAL" clId="{08E915BE-7654-4E3B-9F83-001A47341474}" dt="2024-02-03T11:12:49.110" v="9045" actId="1076"/>
          <ac:picMkLst>
            <pc:docMk/>
            <pc:sldMk cId="126668526" sldId="545"/>
            <ac:picMk id="5" creationId="{32888E02-37FF-DDF7-9571-E9EC27118091}"/>
          </ac:picMkLst>
        </pc:picChg>
        <pc:picChg chg="add mod">
          <ac:chgData name="Bar Weiss" userId="f1aa920c-6ab1-4ae3-bb20-d7ab45c94102" providerId="ADAL" clId="{08E915BE-7654-4E3B-9F83-001A47341474}" dt="2024-02-03T11:12:44.779" v="9042" actId="1076"/>
          <ac:picMkLst>
            <pc:docMk/>
            <pc:sldMk cId="126668526" sldId="545"/>
            <ac:picMk id="7" creationId="{3F33035A-848F-D6B3-DF43-418B6EBB1253}"/>
          </ac:picMkLst>
        </pc:picChg>
        <pc:picChg chg="del">
          <ac:chgData name="Bar Weiss" userId="f1aa920c-6ab1-4ae3-bb20-d7ab45c94102" providerId="ADAL" clId="{08E915BE-7654-4E3B-9F83-001A47341474}" dt="2024-02-03T11:12:13.352" v="9034" actId="478"/>
          <ac:picMkLst>
            <pc:docMk/>
            <pc:sldMk cId="126668526" sldId="545"/>
            <ac:picMk id="10" creationId="{33E0CBE5-D598-175B-801A-CC21C5137E23}"/>
          </ac:picMkLst>
        </pc:picChg>
        <pc:picChg chg="del">
          <ac:chgData name="Bar Weiss" userId="f1aa920c-6ab1-4ae3-bb20-d7ab45c94102" providerId="ADAL" clId="{08E915BE-7654-4E3B-9F83-001A47341474}" dt="2024-02-03T11:12:34.720" v="9040" actId="478"/>
          <ac:picMkLst>
            <pc:docMk/>
            <pc:sldMk cId="126668526" sldId="545"/>
            <ac:picMk id="12" creationId="{313D691E-F4DD-090B-78CB-2297A0F8CC10}"/>
          </ac:picMkLst>
        </pc:picChg>
      </pc:sldChg>
      <pc:sldChg chg="addSp delSp modSp add mod ord">
        <pc:chgData name="Bar Weiss" userId="f1aa920c-6ab1-4ae3-bb20-d7ab45c94102" providerId="ADAL" clId="{08E915BE-7654-4E3B-9F83-001A47341474}" dt="2024-02-03T11:13:35.933" v="9062" actId="20577"/>
        <pc:sldMkLst>
          <pc:docMk/>
          <pc:sldMk cId="2582527552" sldId="546"/>
        </pc:sldMkLst>
        <pc:spChg chg="mod">
          <ac:chgData name="Bar Weiss" userId="f1aa920c-6ab1-4ae3-bb20-d7ab45c94102" providerId="ADAL" clId="{08E915BE-7654-4E3B-9F83-001A47341474}" dt="2024-02-03T11:13:35.933" v="9062" actId="20577"/>
          <ac:spMkLst>
            <pc:docMk/>
            <pc:sldMk cId="2582527552" sldId="546"/>
            <ac:spMk id="2" creationId="{38BB64EC-D156-971F-67F3-97661FFD877D}"/>
          </ac:spMkLst>
        </pc:spChg>
        <pc:picChg chg="del">
          <ac:chgData name="Bar Weiss" userId="f1aa920c-6ab1-4ae3-bb20-d7ab45c94102" providerId="ADAL" clId="{08E915BE-7654-4E3B-9F83-001A47341474}" dt="2024-02-03T11:13:13.876" v="9046" actId="478"/>
          <ac:picMkLst>
            <pc:docMk/>
            <pc:sldMk cId="2582527552" sldId="546"/>
            <ac:picMk id="5" creationId="{E54756FA-0150-72A8-B228-2326BF51552B}"/>
          </ac:picMkLst>
        </pc:picChg>
        <pc:picChg chg="add mod">
          <ac:chgData name="Bar Weiss" userId="f1aa920c-6ab1-4ae3-bb20-d7ab45c94102" providerId="ADAL" clId="{08E915BE-7654-4E3B-9F83-001A47341474}" dt="2024-02-03T11:13:19.265" v="9051" actId="1076"/>
          <ac:picMkLst>
            <pc:docMk/>
            <pc:sldMk cId="2582527552" sldId="546"/>
            <ac:picMk id="6" creationId="{13859B43-973E-636A-1847-F548D6A05432}"/>
          </ac:picMkLst>
        </pc:picChg>
      </pc:sldChg>
      <pc:sldChg chg="addSp delSp modSp add mod modNotesTx">
        <pc:chgData name="Bar Weiss" userId="f1aa920c-6ab1-4ae3-bb20-d7ab45c94102" providerId="ADAL" clId="{08E915BE-7654-4E3B-9F83-001A47341474}" dt="2024-02-04T14:28:38.236" v="13428" actId="478"/>
        <pc:sldMkLst>
          <pc:docMk/>
          <pc:sldMk cId="849820941" sldId="547"/>
        </pc:sldMkLst>
        <pc:spChg chg="mod">
          <ac:chgData name="Bar Weiss" userId="f1aa920c-6ab1-4ae3-bb20-d7ab45c94102" providerId="ADAL" clId="{08E915BE-7654-4E3B-9F83-001A47341474}" dt="2024-02-03T11:15:34.282" v="9089" actId="20577"/>
          <ac:spMkLst>
            <pc:docMk/>
            <pc:sldMk cId="849820941" sldId="547"/>
            <ac:spMk id="2" creationId="{38BB64EC-D156-971F-67F3-97661FFD877D}"/>
          </ac:spMkLst>
        </pc:spChg>
        <pc:spChg chg="add del">
          <ac:chgData name="Bar Weiss" userId="f1aa920c-6ab1-4ae3-bb20-d7ab45c94102" providerId="ADAL" clId="{08E915BE-7654-4E3B-9F83-001A47341474}" dt="2024-02-04T14:28:38.236" v="13428" actId="478"/>
          <ac:spMkLst>
            <pc:docMk/>
            <pc:sldMk cId="849820941" sldId="547"/>
            <ac:spMk id="7" creationId="{28927DC4-A3C6-703D-38EC-F591280ACDF1}"/>
          </ac:spMkLst>
        </pc:spChg>
        <pc:picChg chg="add mod">
          <ac:chgData name="Bar Weiss" userId="f1aa920c-6ab1-4ae3-bb20-d7ab45c94102" providerId="ADAL" clId="{08E915BE-7654-4E3B-9F83-001A47341474}" dt="2024-02-03T11:15:09.255" v="9073" actId="1076"/>
          <ac:picMkLst>
            <pc:docMk/>
            <pc:sldMk cId="849820941" sldId="547"/>
            <ac:picMk id="5" creationId="{BCE6BB6B-6BAC-34B4-C4E1-1498BE2F720E}"/>
          </ac:picMkLst>
        </pc:picChg>
        <pc:picChg chg="del">
          <ac:chgData name="Bar Weiss" userId="f1aa920c-6ab1-4ae3-bb20-d7ab45c94102" providerId="ADAL" clId="{08E915BE-7654-4E3B-9F83-001A47341474}" dt="2024-02-03T11:14:52.172" v="9067" actId="478"/>
          <ac:picMkLst>
            <pc:docMk/>
            <pc:sldMk cId="849820941" sldId="547"/>
            <ac:picMk id="7" creationId="{3EF7496C-451C-46BF-C3D6-2B9BAFEE68EB}"/>
          </ac:picMkLst>
        </pc:picChg>
      </pc:sldChg>
      <pc:sldChg chg="modSp add mod modNotesTx">
        <pc:chgData name="Bar Weiss" userId="f1aa920c-6ab1-4ae3-bb20-d7ab45c94102" providerId="ADAL" clId="{08E915BE-7654-4E3B-9F83-001A47341474}" dt="2024-02-04T13:23:03.096" v="13374" actId="20577"/>
        <pc:sldMkLst>
          <pc:docMk/>
          <pc:sldMk cId="2491214905" sldId="548"/>
        </pc:sldMkLst>
        <pc:spChg chg="mod">
          <ac:chgData name="Bar Weiss" userId="f1aa920c-6ab1-4ae3-bb20-d7ab45c94102" providerId="ADAL" clId="{08E915BE-7654-4E3B-9F83-001A47341474}" dt="2024-02-03T11:39:07.585" v="9785" actId="20577"/>
          <ac:spMkLst>
            <pc:docMk/>
            <pc:sldMk cId="2491214905" sldId="548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3T11:38:42.532" v="9767" actId="20577"/>
          <ac:spMkLst>
            <pc:docMk/>
            <pc:sldMk cId="2491214905" sldId="548"/>
            <ac:spMk id="3" creationId="{8E79C631-3D03-D140-3876-CEBD87D42761}"/>
          </ac:spMkLst>
        </pc:spChg>
      </pc:sldChg>
      <pc:sldChg chg="addSp modSp add mod modNotesTx">
        <pc:chgData name="Bar Weiss" userId="f1aa920c-6ab1-4ae3-bb20-d7ab45c94102" providerId="ADAL" clId="{08E915BE-7654-4E3B-9F83-001A47341474}" dt="2024-02-07T12:54:07.860" v="13928" actId="20577"/>
        <pc:sldMkLst>
          <pc:docMk/>
          <pc:sldMk cId="3204247635" sldId="549"/>
        </pc:sldMkLst>
        <pc:spChg chg="mod">
          <ac:chgData name="Bar Weiss" userId="f1aa920c-6ab1-4ae3-bb20-d7ab45c94102" providerId="ADAL" clId="{08E915BE-7654-4E3B-9F83-001A47341474}" dt="2024-02-03T12:11:35.375" v="10077" actId="20577"/>
          <ac:spMkLst>
            <pc:docMk/>
            <pc:sldMk cId="3204247635" sldId="549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15:33:32.776" v="13749" actId="21"/>
          <ac:spMkLst>
            <pc:docMk/>
            <pc:sldMk cId="3204247635" sldId="549"/>
            <ac:spMk id="3" creationId="{8E79C631-3D03-D140-3876-CEBD87D42761}"/>
          </ac:spMkLst>
        </pc:spChg>
        <pc:picChg chg="add mod">
          <ac:chgData name="Bar Weiss" userId="f1aa920c-6ab1-4ae3-bb20-d7ab45c94102" providerId="ADAL" clId="{08E915BE-7654-4E3B-9F83-001A47341474}" dt="2024-02-03T12:10:12.709" v="9869" actId="1076"/>
          <ac:picMkLst>
            <pc:docMk/>
            <pc:sldMk cId="3204247635" sldId="549"/>
            <ac:picMk id="5" creationId="{7C8F1C56-5BC1-80EC-FE72-3DB3721860D2}"/>
          </ac:picMkLst>
        </pc:picChg>
      </pc:sldChg>
      <pc:sldChg chg="addSp delSp modSp add mod modShow modNotesTx">
        <pc:chgData name="Bar Weiss" userId="f1aa920c-6ab1-4ae3-bb20-d7ab45c94102" providerId="ADAL" clId="{08E915BE-7654-4E3B-9F83-001A47341474}" dt="2024-02-04T15:33:46.457" v="13751" actId="729"/>
        <pc:sldMkLst>
          <pc:docMk/>
          <pc:sldMk cId="3198426554" sldId="550"/>
        </pc:sldMkLst>
        <pc:spChg chg="mod">
          <ac:chgData name="Bar Weiss" userId="f1aa920c-6ab1-4ae3-bb20-d7ab45c94102" providerId="ADAL" clId="{08E915BE-7654-4E3B-9F83-001A47341474}" dt="2024-02-03T12:19:19.847" v="10218" actId="20577"/>
          <ac:spMkLst>
            <pc:docMk/>
            <pc:sldMk cId="3198426554" sldId="550"/>
            <ac:spMk id="2" creationId="{38BB64EC-D156-971F-67F3-97661FFD877D}"/>
          </ac:spMkLst>
        </pc:spChg>
        <pc:spChg chg="mod">
          <ac:chgData name="Bar Weiss" userId="f1aa920c-6ab1-4ae3-bb20-d7ab45c94102" providerId="ADAL" clId="{08E915BE-7654-4E3B-9F83-001A47341474}" dt="2024-02-04T15:33:37.032" v="13750"/>
          <ac:spMkLst>
            <pc:docMk/>
            <pc:sldMk cId="3198426554" sldId="550"/>
            <ac:spMk id="3" creationId="{8E79C631-3D03-D140-3876-CEBD87D42761}"/>
          </ac:spMkLst>
        </pc:spChg>
        <pc:picChg chg="del">
          <ac:chgData name="Bar Weiss" userId="f1aa920c-6ab1-4ae3-bb20-d7ab45c94102" providerId="ADAL" clId="{08E915BE-7654-4E3B-9F83-001A47341474}" dt="2024-02-03T12:19:40.943" v="10263" actId="478"/>
          <ac:picMkLst>
            <pc:docMk/>
            <pc:sldMk cId="3198426554" sldId="550"/>
            <ac:picMk id="5" creationId="{7C8F1C56-5BC1-80EC-FE72-3DB3721860D2}"/>
          </ac:picMkLst>
        </pc:picChg>
        <pc:picChg chg="add mod">
          <ac:chgData name="Bar Weiss" userId="f1aa920c-6ab1-4ae3-bb20-d7ab45c94102" providerId="ADAL" clId="{08E915BE-7654-4E3B-9F83-001A47341474}" dt="2024-02-03T12:29:32.962" v="10457" actId="1076"/>
          <ac:picMkLst>
            <pc:docMk/>
            <pc:sldMk cId="3198426554" sldId="550"/>
            <ac:picMk id="6" creationId="{BD93042A-E084-DFF3-CB2D-011284789D89}"/>
          </ac:picMkLst>
        </pc:picChg>
      </pc:sldChg>
      <pc:sldChg chg="addSp delSp modSp add mod modShow">
        <pc:chgData name="Bar Weiss" userId="f1aa920c-6ab1-4ae3-bb20-d7ab45c94102" providerId="ADAL" clId="{08E915BE-7654-4E3B-9F83-001A47341474}" dt="2024-02-04T09:57:59.022" v="11753" actId="1035"/>
        <pc:sldMkLst>
          <pc:docMk/>
          <pc:sldMk cId="2203137892" sldId="551"/>
        </pc:sldMkLst>
        <pc:spChg chg="mod">
          <ac:chgData name="Bar Weiss" userId="f1aa920c-6ab1-4ae3-bb20-d7ab45c94102" providerId="ADAL" clId="{08E915BE-7654-4E3B-9F83-001A47341474}" dt="2024-02-03T15:21:05.473" v="10465" actId="20577"/>
          <ac:spMkLst>
            <pc:docMk/>
            <pc:sldMk cId="2203137892" sldId="551"/>
            <ac:spMk id="2" creationId="{C1F317A1-5C9C-3B6F-1BA5-309E390EAC53}"/>
          </ac:spMkLst>
        </pc:spChg>
        <pc:spChg chg="del mod">
          <ac:chgData name="Bar Weiss" userId="f1aa920c-6ab1-4ae3-bb20-d7ab45c94102" providerId="ADAL" clId="{08E915BE-7654-4E3B-9F83-001A47341474}" dt="2024-02-04T09:56:47.131" v="11738" actId="478"/>
          <ac:spMkLst>
            <pc:docMk/>
            <pc:sldMk cId="2203137892" sldId="551"/>
            <ac:spMk id="3" creationId="{13164DAF-30DB-E58B-FBF1-0265D8C69BBC}"/>
          </ac:spMkLst>
        </pc:spChg>
        <pc:spChg chg="add mod">
          <ac:chgData name="Bar Weiss" userId="f1aa920c-6ab1-4ae3-bb20-d7ab45c94102" providerId="ADAL" clId="{08E915BE-7654-4E3B-9F83-001A47341474}" dt="2024-02-04T09:56:47.131" v="11738" actId="478"/>
          <ac:spMkLst>
            <pc:docMk/>
            <pc:sldMk cId="2203137892" sldId="551"/>
            <ac:spMk id="5" creationId="{B43BF22D-F43D-D453-CE5F-94A3C283C793}"/>
          </ac:spMkLst>
        </pc:spChg>
        <pc:picChg chg="del">
          <ac:chgData name="Bar Weiss" userId="f1aa920c-6ab1-4ae3-bb20-d7ab45c94102" providerId="ADAL" clId="{08E915BE-7654-4E3B-9F83-001A47341474}" dt="2024-02-03T15:21:09.346" v="10466" actId="478"/>
          <ac:picMkLst>
            <pc:docMk/>
            <pc:sldMk cId="2203137892" sldId="551"/>
            <ac:picMk id="6" creationId="{C8B217B5-8F58-E049-C646-BF78C22073FF}"/>
          </ac:picMkLst>
        </pc:picChg>
        <pc:picChg chg="add mod">
          <ac:chgData name="Bar Weiss" userId="f1aa920c-6ab1-4ae3-bb20-d7ab45c94102" providerId="ADAL" clId="{08E915BE-7654-4E3B-9F83-001A47341474}" dt="2024-02-04T09:57:59.022" v="11753" actId="1035"/>
          <ac:picMkLst>
            <pc:docMk/>
            <pc:sldMk cId="2203137892" sldId="551"/>
            <ac:picMk id="8" creationId="{CEDB71D6-EE96-E82F-BDDC-2CA8F4991457}"/>
          </ac:picMkLst>
        </pc:picChg>
        <pc:picChg chg="add mod">
          <ac:chgData name="Bar Weiss" userId="f1aa920c-6ab1-4ae3-bb20-d7ab45c94102" providerId="ADAL" clId="{08E915BE-7654-4E3B-9F83-001A47341474}" dt="2024-02-04T09:57:59.022" v="11753" actId="1035"/>
          <ac:picMkLst>
            <pc:docMk/>
            <pc:sldMk cId="2203137892" sldId="551"/>
            <ac:picMk id="10" creationId="{C16C15B1-6D24-CEE0-AE46-A52D3208E5D4}"/>
          </ac:picMkLst>
        </pc:picChg>
      </pc:sldChg>
      <pc:sldChg chg="addSp modSp add mod modNotesTx">
        <pc:chgData name="Bar Weiss" userId="f1aa920c-6ab1-4ae3-bb20-d7ab45c94102" providerId="ADAL" clId="{08E915BE-7654-4E3B-9F83-001A47341474}" dt="2024-02-04T13:23:41.168" v="13390" actId="20577"/>
        <pc:sldMkLst>
          <pc:docMk/>
          <pc:sldMk cId="3207097079" sldId="552"/>
        </pc:sldMkLst>
        <pc:spChg chg="mod">
          <ac:chgData name="Bar Weiss" userId="f1aa920c-6ab1-4ae3-bb20-d7ab45c94102" providerId="ADAL" clId="{08E915BE-7654-4E3B-9F83-001A47341474}" dt="2024-02-04T12:06:16.109" v="12500" actId="20577"/>
          <ac:spMkLst>
            <pc:docMk/>
            <pc:sldMk cId="3207097079" sldId="552"/>
            <ac:spMk id="2" creationId="{ADD074F0-8FBA-A885-D7C0-5008968E213D}"/>
          </ac:spMkLst>
        </pc:spChg>
        <pc:spChg chg="mod">
          <ac:chgData name="Bar Weiss" userId="f1aa920c-6ab1-4ae3-bb20-d7ab45c94102" providerId="ADAL" clId="{08E915BE-7654-4E3B-9F83-001A47341474}" dt="2024-02-04T09:09:25.882" v="10882" actId="20577"/>
          <ac:spMkLst>
            <pc:docMk/>
            <pc:sldMk cId="3207097079" sldId="552"/>
            <ac:spMk id="3" creationId="{FE121E86-F8FB-CA60-0EF1-4CA42EE6C0B9}"/>
          </ac:spMkLst>
        </pc:spChg>
        <pc:spChg chg="add mod">
          <ac:chgData name="Bar Weiss" userId="f1aa920c-6ab1-4ae3-bb20-d7ab45c94102" providerId="ADAL" clId="{08E915BE-7654-4E3B-9F83-001A47341474}" dt="2024-02-03T16:10:08.712" v="10613" actId="20577"/>
          <ac:spMkLst>
            <pc:docMk/>
            <pc:sldMk cId="3207097079" sldId="552"/>
            <ac:spMk id="4" creationId="{4C232E5C-3615-0863-F425-7731B51B3098}"/>
          </ac:spMkLst>
        </pc:spChg>
        <pc:picChg chg="add mod">
          <ac:chgData name="Bar Weiss" userId="f1aa920c-6ab1-4ae3-bb20-d7ab45c94102" providerId="ADAL" clId="{08E915BE-7654-4E3B-9F83-001A47341474}" dt="2024-02-04T09:09:30.677" v="10883" actId="1076"/>
          <ac:picMkLst>
            <pc:docMk/>
            <pc:sldMk cId="3207097079" sldId="552"/>
            <ac:picMk id="6" creationId="{5B1C79A6-6D0A-815B-A064-3449CF1C2812}"/>
          </ac:picMkLst>
        </pc:picChg>
        <pc:picChg chg="add mod modCrop">
          <ac:chgData name="Bar Weiss" userId="f1aa920c-6ab1-4ae3-bb20-d7ab45c94102" providerId="ADAL" clId="{08E915BE-7654-4E3B-9F83-001A47341474}" dt="2024-02-04T10:23:05.272" v="11862" actId="1035"/>
          <ac:picMkLst>
            <pc:docMk/>
            <pc:sldMk cId="3207097079" sldId="552"/>
            <ac:picMk id="8" creationId="{71731029-9560-51E6-620C-46BCDB34BE81}"/>
          </ac:picMkLst>
        </pc:picChg>
      </pc:sldChg>
      <pc:sldChg chg="delSp modSp add del mod ord">
        <pc:chgData name="Bar Weiss" userId="f1aa920c-6ab1-4ae3-bb20-d7ab45c94102" providerId="ADAL" clId="{08E915BE-7654-4E3B-9F83-001A47341474}" dt="2024-02-04T11:54:54.722" v="12025" actId="47"/>
        <pc:sldMkLst>
          <pc:docMk/>
          <pc:sldMk cId="609628303" sldId="553"/>
        </pc:sldMkLst>
        <pc:spChg chg="mod">
          <ac:chgData name="Bar Weiss" userId="f1aa920c-6ab1-4ae3-bb20-d7ab45c94102" providerId="ADAL" clId="{08E915BE-7654-4E3B-9F83-001A47341474}" dt="2024-02-04T09:07:38.870" v="10759" actId="20577"/>
          <ac:spMkLst>
            <pc:docMk/>
            <pc:sldMk cId="609628303" sldId="553"/>
            <ac:spMk id="2" creationId="{7A21E6E5-BC0D-AD83-8A8D-B9FB592C9FEF}"/>
          </ac:spMkLst>
        </pc:spChg>
        <pc:spChg chg="mod">
          <ac:chgData name="Bar Weiss" userId="f1aa920c-6ab1-4ae3-bb20-d7ab45c94102" providerId="ADAL" clId="{08E915BE-7654-4E3B-9F83-001A47341474}" dt="2024-02-04T10:24:13.246" v="11897" actId="20577"/>
          <ac:spMkLst>
            <pc:docMk/>
            <pc:sldMk cId="609628303" sldId="553"/>
            <ac:spMk id="3" creationId="{A1462EA2-B0D3-794C-BC3F-8C40578BD14B}"/>
          </ac:spMkLst>
        </pc:spChg>
        <pc:spChg chg="del">
          <ac:chgData name="Bar Weiss" userId="f1aa920c-6ab1-4ae3-bb20-d7ab45c94102" providerId="ADAL" clId="{08E915BE-7654-4E3B-9F83-001A47341474}" dt="2024-02-04T10:25:35.571" v="11898" actId="478"/>
          <ac:spMkLst>
            <pc:docMk/>
            <pc:sldMk cId="609628303" sldId="553"/>
            <ac:spMk id="4" creationId="{87CE0FC6-7372-2F9C-547A-AD8D9A8E400A}"/>
          </ac:spMkLst>
        </pc:spChg>
      </pc:sldChg>
      <pc:sldChg chg="addSp delSp modSp add mod modNotesTx">
        <pc:chgData name="Bar Weiss" userId="f1aa920c-6ab1-4ae3-bb20-d7ab45c94102" providerId="ADAL" clId="{08E915BE-7654-4E3B-9F83-001A47341474}" dt="2024-02-04T15:19:57.699" v="13747" actId="20577"/>
        <pc:sldMkLst>
          <pc:docMk/>
          <pc:sldMk cId="1817968117" sldId="554"/>
        </pc:sldMkLst>
        <pc:spChg chg="mod">
          <ac:chgData name="Bar Weiss" userId="f1aa920c-6ab1-4ae3-bb20-d7ab45c94102" providerId="ADAL" clId="{08E915BE-7654-4E3B-9F83-001A47341474}" dt="2024-02-04T09:10:03.551" v="10900" actId="20577"/>
          <ac:spMkLst>
            <pc:docMk/>
            <pc:sldMk cId="1817968117" sldId="554"/>
            <ac:spMk id="2" creationId="{5A290868-E3BC-57DE-2930-1D5F07C9D364}"/>
          </ac:spMkLst>
        </pc:spChg>
        <pc:spChg chg="mod">
          <ac:chgData name="Bar Weiss" userId="f1aa920c-6ab1-4ae3-bb20-d7ab45c94102" providerId="ADAL" clId="{08E915BE-7654-4E3B-9F83-001A47341474}" dt="2024-02-04T15:19:57.699" v="13747" actId="20577"/>
          <ac:spMkLst>
            <pc:docMk/>
            <pc:sldMk cId="1817968117" sldId="554"/>
            <ac:spMk id="3" creationId="{DAF9FFBF-C042-608A-B867-E29FB7111926}"/>
          </ac:spMkLst>
        </pc:spChg>
        <pc:picChg chg="add mod">
          <ac:chgData name="Bar Weiss" userId="f1aa920c-6ab1-4ae3-bb20-d7ab45c94102" providerId="ADAL" clId="{08E915BE-7654-4E3B-9F83-001A47341474}" dt="2024-02-04T09:11:17.312" v="11075" actId="1076"/>
          <ac:picMkLst>
            <pc:docMk/>
            <pc:sldMk cId="1817968117" sldId="554"/>
            <ac:picMk id="5" creationId="{444B1DF8-B2BD-7243-8253-A2C3D4DC4358}"/>
          </ac:picMkLst>
        </pc:picChg>
        <pc:picChg chg="del">
          <ac:chgData name="Bar Weiss" userId="f1aa920c-6ab1-4ae3-bb20-d7ab45c94102" providerId="ADAL" clId="{08E915BE-7654-4E3B-9F83-001A47341474}" dt="2024-02-04T09:10:05.541" v="10901" actId="478"/>
          <ac:picMkLst>
            <pc:docMk/>
            <pc:sldMk cId="1817968117" sldId="554"/>
            <ac:picMk id="8" creationId="{3A6CFCE9-74AD-9BD4-E6F4-D232F0FF7E93}"/>
          </ac:picMkLst>
        </pc:picChg>
      </pc:sldChg>
      <pc:sldChg chg="addSp delSp modSp add mod modNotesTx">
        <pc:chgData name="Bar Weiss" userId="f1aa920c-6ab1-4ae3-bb20-d7ab45c94102" providerId="ADAL" clId="{08E915BE-7654-4E3B-9F83-001A47341474}" dt="2024-02-04T13:24:10.922" v="13400" actId="20577"/>
        <pc:sldMkLst>
          <pc:docMk/>
          <pc:sldMk cId="3585362564" sldId="555"/>
        </pc:sldMkLst>
        <pc:spChg chg="mod">
          <ac:chgData name="Bar Weiss" userId="f1aa920c-6ab1-4ae3-bb20-d7ab45c94102" providerId="ADAL" clId="{08E915BE-7654-4E3B-9F83-001A47341474}" dt="2024-02-04T13:04:23.105" v="13156" actId="20577"/>
          <ac:spMkLst>
            <pc:docMk/>
            <pc:sldMk cId="3585362564" sldId="555"/>
            <ac:spMk id="2" creationId="{55A7962B-9E79-278D-5966-F39467466D40}"/>
          </ac:spMkLst>
        </pc:spChg>
        <pc:spChg chg="add del mod">
          <ac:chgData name="Bar Weiss" userId="f1aa920c-6ab1-4ae3-bb20-d7ab45c94102" providerId="ADAL" clId="{08E915BE-7654-4E3B-9F83-001A47341474}" dt="2024-02-04T12:53:34.659" v="13105" actId="478"/>
          <ac:spMkLst>
            <pc:docMk/>
            <pc:sldMk cId="3585362564" sldId="555"/>
            <ac:spMk id="3" creationId="{AF2E274F-5AF7-3E38-4719-9762A3517A66}"/>
          </ac:spMkLst>
        </pc:spChg>
        <pc:spChg chg="add del mod">
          <ac:chgData name="Bar Weiss" userId="f1aa920c-6ab1-4ae3-bb20-d7ab45c94102" providerId="ADAL" clId="{08E915BE-7654-4E3B-9F83-001A47341474}" dt="2024-02-04T12:53:34.659" v="13105" actId="478"/>
          <ac:spMkLst>
            <pc:docMk/>
            <pc:sldMk cId="3585362564" sldId="555"/>
            <ac:spMk id="12" creationId="{A1DEAE2D-B966-314A-19B1-D0AC0710FCAB}"/>
          </ac:spMkLst>
        </pc:spChg>
        <pc:picChg chg="del">
          <ac:chgData name="Bar Weiss" userId="f1aa920c-6ab1-4ae3-bb20-d7ab45c94102" providerId="ADAL" clId="{08E915BE-7654-4E3B-9F83-001A47341474}" dt="2024-02-04T09:15:28.711" v="11177" actId="478"/>
          <ac:picMkLst>
            <pc:docMk/>
            <pc:sldMk cId="3585362564" sldId="555"/>
            <ac:picMk id="5" creationId="{932E2C6C-F6E2-2239-E5A8-DFB04CFC74EA}"/>
          </ac:picMkLst>
        </pc:picChg>
        <pc:picChg chg="add del mod">
          <ac:chgData name="Bar Weiss" userId="f1aa920c-6ab1-4ae3-bb20-d7ab45c94102" providerId="ADAL" clId="{08E915BE-7654-4E3B-9F83-001A47341474}" dt="2024-02-04T09:16:27.669" v="11235" actId="478"/>
          <ac:picMkLst>
            <pc:docMk/>
            <pc:sldMk cId="3585362564" sldId="555"/>
            <ac:picMk id="6" creationId="{F766202F-24B3-0F8A-0B12-457990BC6F23}"/>
          </ac:picMkLst>
        </pc:picChg>
        <pc:picChg chg="add del mod">
          <ac:chgData name="Bar Weiss" userId="f1aa920c-6ab1-4ae3-bb20-d7ab45c94102" providerId="ADAL" clId="{08E915BE-7654-4E3B-9F83-001A47341474}" dt="2024-02-04T09:16:27.669" v="11235" actId="478"/>
          <ac:picMkLst>
            <pc:docMk/>
            <pc:sldMk cId="3585362564" sldId="555"/>
            <ac:picMk id="8" creationId="{92FC86E2-869F-AF13-BBC5-2699921D76A0}"/>
          </ac:picMkLst>
        </pc:picChg>
        <pc:picChg chg="add mod">
          <ac:chgData name="Bar Weiss" userId="f1aa920c-6ab1-4ae3-bb20-d7ab45c94102" providerId="ADAL" clId="{08E915BE-7654-4E3B-9F83-001A47341474}" dt="2024-02-04T13:04:25.033" v="13157" actId="1076"/>
          <ac:picMkLst>
            <pc:docMk/>
            <pc:sldMk cId="3585362564" sldId="555"/>
            <ac:picMk id="10" creationId="{26E5FB1E-BCBD-4DA6-1A6E-2C0F9D7CA78E}"/>
          </ac:picMkLst>
        </pc:picChg>
      </pc:sldChg>
      <pc:sldChg chg="modSp add mod ord modNotesTx">
        <pc:chgData name="Bar Weiss" userId="f1aa920c-6ab1-4ae3-bb20-d7ab45c94102" providerId="ADAL" clId="{08E915BE-7654-4E3B-9F83-001A47341474}" dt="2024-02-04T13:22:54.779" v="13370" actId="20577"/>
        <pc:sldMkLst>
          <pc:docMk/>
          <pc:sldMk cId="3231284545" sldId="556"/>
        </pc:sldMkLst>
        <pc:spChg chg="mod">
          <ac:chgData name="Bar Weiss" userId="f1aa920c-6ab1-4ae3-bb20-d7ab45c94102" providerId="ADAL" clId="{08E915BE-7654-4E3B-9F83-001A47341474}" dt="2024-02-04T10:22:21.340" v="11844" actId="20577"/>
          <ac:spMkLst>
            <pc:docMk/>
            <pc:sldMk cId="3231284545" sldId="556"/>
            <ac:spMk id="2" creationId="{45F5BA21-AA8E-2702-91D6-E4E8281B7E9A}"/>
          </ac:spMkLst>
        </pc:spChg>
        <pc:spChg chg="mod">
          <ac:chgData name="Bar Weiss" userId="f1aa920c-6ab1-4ae3-bb20-d7ab45c94102" providerId="ADAL" clId="{08E915BE-7654-4E3B-9F83-001A47341474}" dt="2024-02-04T10:22:34.610" v="11861" actId="5793"/>
          <ac:spMkLst>
            <pc:docMk/>
            <pc:sldMk cId="3231284545" sldId="556"/>
            <ac:spMk id="3" creationId="{67D5EDB8-93A1-E017-CA36-556C75408470}"/>
          </ac:spMkLst>
        </pc:spChg>
      </pc:sldChg>
      <pc:sldChg chg="modSp add mod ord modNotesTx">
        <pc:chgData name="Bar Weiss" userId="f1aa920c-6ab1-4ae3-bb20-d7ab45c94102" providerId="ADAL" clId="{08E915BE-7654-4E3B-9F83-001A47341474}" dt="2024-02-04T13:23:30.931" v="13388" actId="20577"/>
        <pc:sldMkLst>
          <pc:docMk/>
          <pc:sldMk cId="2399115930" sldId="557"/>
        </pc:sldMkLst>
        <pc:spChg chg="mod">
          <ac:chgData name="Bar Weiss" userId="f1aa920c-6ab1-4ae3-bb20-d7ab45c94102" providerId="ADAL" clId="{08E915BE-7654-4E3B-9F83-001A47341474}" dt="2024-02-04T10:35:59.012" v="12024" actId="20577"/>
          <ac:spMkLst>
            <pc:docMk/>
            <pc:sldMk cId="2399115930" sldId="557"/>
            <ac:spMk id="3" creationId="{5BBD9747-F393-D3AC-F2D9-3D3F2FFCAE3A}"/>
          </ac:spMkLst>
        </pc:spChg>
      </pc:sldChg>
      <pc:sldChg chg="addSp delSp modSp add mod ord modNotesTx">
        <pc:chgData name="Bar Weiss" userId="f1aa920c-6ab1-4ae3-bb20-d7ab45c94102" providerId="ADAL" clId="{08E915BE-7654-4E3B-9F83-001A47341474}" dt="2024-02-04T13:23:23.865" v="13384" actId="20577"/>
        <pc:sldMkLst>
          <pc:docMk/>
          <pc:sldMk cId="3640073204" sldId="558"/>
        </pc:sldMkLst>
        <pc:spChg chg="mod">
          <ac:chgData name="Bar Weiss" userId="f1aa920c-6ab1-4ae3-bb20-d7ab45c94102" providerId="ADAL" clId="{08E915BE-7654-4E3B-9F83-001A47341474}" dt="2024-02-04T10:28:18.907" v="11913" actId="20577"/>
          <ac:spMkLst>
            <pc:docMk/>
            <pc:sldMk cId="3640073204" sldId="558"/>
            <ac:spMk id="2" creationId="{0C998892-6538-9AE5-B69F-0A7B4A853F96}"/>
          </ac:spMkLst>
        </pc:spChg>
        <pc:spChg chg="add del mod">
          <ac:chgData name="Bar Weiss" userId="f1aa920c-6ab1-4ae3-bb20-d7ab45c94102" providerId="ADAL" clId="{08E915BE-7654-4E3B-9F83-001A47341474}" dt="2024-02-04T12:01:21.767" v="12231" actId="478"/>
          <ac:spMkLst>
            <pc:docMk/>
            <pc:sldMk cId="3640073204" sldId="558"/>
            <ac:spMk id="3" creationId="{B902CC06-E100-D25F-8CF8-55E716B78540}"/>
          </ac:spMkLst>
        </pc:spChg>
        <pc:spChg chg="add mod">
          <ac:chgData name="Bar Weiss" userId="f1aa920c-6ab1-4ae3-bb20-d7ab45c94102" providerId="ADAL" clId="{08E915BE-7654-4E3B-9F83-001A47341474}" dt="2024-02-04T12:04:33.841" v="12488" actId="20577"/>
          <ac:spMkLst>
            <pc:docMk/>
            <pc:sldMk cId="3640073204" sldId="558"/>
            <ac:spMk id="5" creationId="{D1779B1E-A517-DDE2-F4A9-4BE926853235}"/>
          </ac:spMkLst>
        </pc:spChg>
        <pc:picChg chg="add mod">
          <ac:chgData name="Bar Weiss" userId="f1aa920c-6ab1-4ae3-bb20-d7ab45c94102" providerId="ADAL" clId="{08E915BE-7654-4E3B-9F83-001A47341474}" dt="2024-02-04T12:04:51.285" v="12491" actId="1076"/>
          <ac:picMkLst>
            <pc:docMk/>
            <pc:sldMk cId="3640073204" sldId="558"/>
            <ac:picMk id="4" creationId="{DE3D05E8-F2E5-9422-46CE-6BA691AB71CD}"/>
          </ac:picMkLst>
        </pc:picChg>
        <pc:picChg chg="del">
          <ac:chgData name="Bar Weiss" userId="f1aa920c-6ab1-4ae3-bb20-d7ab45c94102" providerId="ADAL" clId="{08E915BE-7654-4E3B-9F83-001A47341474}" dt="2024-02-04T12:00:34.718" v="12219" actId="21"/>
          <ac:picMkLst>
            <pc:docMk/>
            <pc:sldMk cId="3640073204" sldId="558"/>
            <ac:picMk id="1026" creationId="{DE3D05E8-F2E5-9422-46CE-6BA691AB71CD}"/>
          </ac:picMkLst>
        </pc:picChg>
      </pc:sldChg>
      <pc:sldChg chg="modSp add del mod ord">
        <pc:chgData name="Bar Weiss" userId="f1aa920c-6ab1-4ae3-bb20-d7ab45c94102" providerId="ADAL" clId="{08E915BE-7654-4E3B-9F83-001A47341474}" dt="2024-02-04T12:05:57.513" v="12494" actId="47"/>
        <pc:sldMkLst>
          <pc:docMk/>
          <pc:sldMk cId="1511550611" sldId="559"/>
        </pc:sldMkLst>
        <pc:spChg chg="mod">
          <ac:chgData name="Bar Weiss" userId="f1aa920c-6ab1-4ae3-bb20-d7ab45c94102" providerId="ADAL" clId="{08E915BE-7654-4E3B-9F83-001A47341474}" dt="2024-02-04T10:28:53.774" v="12002" actId="20577"/>
          <ac:spMkLst>
            <pc:docMk/>
            <pc:sldMk cId="1511550611" sldId="559"/>
            <ac:spMk id="2" creationId="{833CAF97-9216-03DC-6334-8D4511CCB6D8}"/>
          </ac:spMkLst>
        </pc:spChg>
      </pc:sldChg>
      <pc:sldChg chg="delSp modSp add mod modAnim modNotesTx">
        <pc:chgData name="Bar Weiss" userId="f1aa920c-6ab1-4ae3-bb20-d7ab45c94102" providerId="ADAL" clId="{08E915BE-7654-4E3B-9F83-001A47341474}" dt="2024-02-04T13:23:25.725" v="13386" actId="20577"/>
        <pc:sldMkLst>
          <pc:docMk/>
          <pc:sldMk cId="2077386239" sldId="559"/>
        </pc:sldMkLst>
        <pc:spChg chg="mod">
          <ac:chgData name="Bar Weiss" userId="f1aa920c-6ab1-4ae3-bb20-d7ab45c94102" providerId="ADAL" clId="{08E915BE-7654-4E3B-9F83-001A47341474}" dt="2024-02-04T12:11:10.038" v="12563" actId="20577"/>
          <ac:spMkLst>
            <pc:docMk/>
            <pc:sldMk cId="2077386239" sldId="559"/>
            <ac:spMk id="2" creationId="{4ACCAE38-FFF1-F3AB-A28C-B9CEE6232648}"/>
          </ac:spMkLst>
        </pc:spChg>
        <pc:spChg chg="mod">
          <ac:chgData name="Bar Weiss" userId="f1aa920c-6ab1-4ae3-bb20-d7ab45c94102" providerId="ADAL" clId="{08E915BE-7654-4E3B-9F83-001A47341474}" dt="2024-02-04T12:46:03.822" v="13091" actId="20577"/>
          <ac:spMkLst>
            <pc:docMk/>
            <pc:sldMk cId="2077386239" sldId="559"/>
            <ac:spMk id="5" creationId="{15E0F34D-EC33-B14E-E888-34496021FF5B}"/>
          </ac:spMkLst>
        </pc:spChg>
        <pc:picChg chg="del">
          <ac:chgData name="Bar Weiss" userId="f1aa920c-6ab1-4ae3-bb20-d7ab45c94102" providerId="ADAL" clId="{08E915BE-7654-4E3B-9F83-001A47341474}" dt="2024-02-04T12:10:03.992" v="12536" actId="478"/>
          <ac:picMkLst>
            <pc:docMk/>
            <pc:sldMk cId="2077386239" sldId="559"/>
            <ac:picMk id="4" creationId="{D0334834-DBD0-F984-2537-86AD590A9407}"/>
          </ac:picMkLst>
        </pc:picChg>
      </pc:sldChg>
      <pc:sldChg chg="delSp modSp add mod">
        <pc:chgData name="Bar Weiss" userId="f1aa920c-6ab1-4ae3-bb20-d7ab45c94102" providerId="ADAL" clId="{08E915BE-7654-4E3B-9F83-001A47341474}" dt="2024-02-05T18:18:59.851" v="13855" actId="20577"/>
        <pc:sldMkLst>
          <pc:docMk/>
          <pc:sldMk cId="2537685735" sldId="560"/>
        </pc:sldMkLst>
        <pc:spChg chg="mod">
          <ac:chgData name="Bar Weiss" userId="f1aa920c-6ab1-4ae3-bb20-d7ab45c94102" providerId="ADAL" clId="{08E915BE-7654-4E3B-9F83-001A47341474}" dt="2024-02-04T14:29:09.418" v="13463" actId="20577"/>
          <ac:spMkLst>
            <pc:docMk/>
            <pc:sldMk cId="2537685735" sldId="560"/>
            <ac:spMk id="2" creationId="{C0ADD074-A463-27D9-D9BF-C9CA5FA30A20}"/>
          </ac:spMkLst>
        </pc:spChg>
        <pc:spChg chg="mod">
          <ac:chgData name="Bar Weiss" userId="f1aa920c-6ab1-4ae3-bb20-d7ab45c94102" providerId="ADAL" clId="{08E915BE-7654-4E3B-9F83-001A47341474}" dt="2024-02-05T18:18:59.851" v="13855" actId="20577"/>
          <ac:spMkLst>
            <pc:docMk/>
            <pc:sldMk cId="2537685735" sldId="560"/>
            <ac:spMk id="3" creationId="{E57AF2C1-ED45-42CF-1BB5-5D7E6540A860}"/>
          </ac:spMkLst>
        </pc:spChg>
        <pc:picChg chg="del">
          <ac:chgData name="Bar Weiss" userId="f1aa920c-6ab1-4ae3-bb20-d7ab45c94102" providerId="ADAL" clId="{08E915BE-7654-4E3B-9F83-001A47341474}" dt="2024-02-04T14:29:12.667" v="13464" actId="478"/>
          <ac:picMkLst>
            <pc:docMk/>
            <pc:sldMk cId="2537685735" sldId="560"/>
            <ac:picMk id="5" creationId="{BD8E0B21-0364-D55E-1F22-89FF6DE11696}"/>
          </ac:picMkLst>
        </pc:picChg>
      </pc:sldChg>
      <pc:sldChg chg="addSp delSp modSp add mod setBg delDesignElem">
        <pc:chgData name="Bar Weiss" userId="f1aa920c-6ab1-4ae3-bb20-d7ab45c94102" providerId="ADAL" clId="{08E915BE-7654-4E3B-9F83-001A47341474}" dt="2024-02-04T15:58:34.012" v="13802" actId="14100"/>
        <pc:sldMkLst>
          <pc:docMk/>
          <pc:sldMk cId="2834544092" sldId="561"/>
        </pc:sldMkLst>
        <pc:spChg chg="del mod">
          <ac:chgData name="Bar Weiss" userId="f1aa920c-6ab1-4ae3-bb20-d7ab45c94102" providerId="ADAL" clId="{08E915BE-7654-4E3B-9F83-001A47341474}" dt="2024-02-04T15:47:40.281" v="13774" actId="478"/>
          <ac:spMkLst>
            <pc:docMk/>
            <pc:sldMk cId="2834544092" sldId="561"/>
            <ac:spMk id="4" creationId="{5ACF1ADB-7C8C-F078-A401-8CB9ABD2187E}"/>
          </ac:spMkLst>
        </pc:spChg>
        <pc:spChg chg="del mod">
          <ac:chgData name="Bar Weiss" userId="f1aa920c-6ab1-4ae3-bb20-d7ab45c94102" providerId="ADAL" clId="{08E915BE-7654-4E3B-9F83-001A47341474}" dt="2024-02-04T15:47:20.344" v="13768" actId="478"/>
          <ac:spMkLst>
            <pc:docMk/>
            <pc:sldMk cId="2834544092" sldId="561"/>
            <ac:spMk id="5" creationId="{6DB6AF72-3F99-B859-869F-6594DF6329E0}"/>
          </ac:spMkLst>
        </pc:spChg>
        <pc:spChg chg="add del">
          <ac:chgData name="Bar Weiss" userId="f1aa920c-6ab1-4ae3-bb20-d7ab45c94102" providerId="ADAL" clId="{08E915BE-7654-4E3B-9F83-001A47341474}" dt="2024-02-04T15:48:10.619" v="13781" actId="26606"/>
          <ac:spMkLst>
            <pc:docMk/>
            <pc:sldMk cId="2834544092" sldId="561"/>
            <ac:spMk id="8" creationId="{BCED4D40-4B67-4331-AC48-79B82B4A47D8}"/>
          </ac:spMkLst>
        </pc:spChg>
        <pc:spChg chg="del">
          <ac:chgData name="Bar Weiss" userId="f1aa920c-6ab1-4ae3-bb20-d7ab45c94102" providerId="ADAL" clId="{08E915BE-7654-4E3B-9F83-001A47341474}" dt="2024-02-04T15:40:21.433" v="13753"/>
          <ac:spMkLst>
            <pc:docMk/>
            <pc:sldMk cId="2834544092" sldId="561"/>
            <ac:spMk id="9" creationId="{B3EAA1D9-73A0-5FD8-7CCA-6963562F9358}"/>
          </ac:spMkLst>
        </pc:spChg>
        <pc:spChg chg="add del">
          <ac:chgData name="Bar Weiss" userId="f1aa920c-6ab1-4ae3-bb20-d7ab45c94102" providerId="ADAL" clId="{08E915BE-7654-4E3B-9F83-001A47341474}" dt="2024-02-04T15:48:10.619" v="13781" actId="26606"/>
          <ac:spMkLst>
            <pc:docMk/>
            <pc:sldMk cId="2834544092" sldId="561"/>
            <ac:spMk id="10" creationId="{670CEDEF-4F34-412E-84EE-329C1E936AF5}"/>
          </ac:spMkLst>
        </pc:spChg>
        <pc:spChg chg="del">
          <ac:chgData name="Bar Weiss" userId="f1aa920c-6ab1-4ae3-bb20-d7ab45c94102" providerId="ADAL" clId="{08E915BE-7654-4E3B-9F83-001A47341474}" dt="2024-02-04T15:40:21.433" v="13753"/>
          <ac:spMkLst>
            <pc:docMk/>
            <pc:sldMk cId="2834544092" sldId="561"/>
            <ac:spMk id="11" creationId="{C4C8BD75-49FC-59EA-2C7D-9421D19FB779}"/>
          </ac:spMkLst>
        </pc:spChg>
        <pc:spChg chg="del">
          <ac:chgData name="Bar Weiss" userId="f1aa920c-6ab1-4ae3-bb20-d7ab45c94102" providerId="ADAL" clId="{08E915BE-7654-4E3B-9F83-001A47341474}" dt="2024-02-04T15:40:21.433" v="13753"/>
          <ac:spMkLst>
            <pc:docMk/>
            <pc:sldMk cId="2834544092" sldId="561"/>
            <ac:spMk id="13" creationId="{B3162B3D-3692-1EE4-5B4D-C3CE995623E8}"/>
          </ac:spMkLst>
        </pc:spChg>
        <pc:spChg chg="add del mod">
          <ac:chgData name="Bar Weiss" userId="f1aa920c-6ab1-4ae3-bb20-d7ab45c94102" providerId="ADAL" clId="{08E915BE-7654-4E3B-9F83-001A47341474}" dt="2024-02-04T15:47:51.898" v="13775" actId="478"/>
          <ac:spMkLst>
            <pc:docMk/>
            <pc:sldMk cId="2834544092" sldId="561"/>
            <ac:spMk id="16" creationId="{2A0A1684-F7B7-7A3F-08C0-E15C4EBBA5DB}"/>
          </ac:spMkLst>
        </pc:spChg>
        <pc:spChg chg="del">
          <ac:chgData name="Bar Weiss" userId="f1aa920c-6ab1-4ae3-bb20-d7ab45c94102" providerId="ADAL" clId="{08E915BE-7654-4E3B-9F83-001A47341474}" dt="2024-02-04T15:40:21.433" v="13753"/>
          <ac:spMkLst>
            <pc:docMk/>
            <pc:sldMk cId="2834544092" sldId="561"/>
            <ac:spMk id="18" creationId="{91BD92DE-91CD-4243-2139-83119D25C143}"/>
          </ac:spMkLst>
        </pc:spChg>
        <pc:spChg chg="add del">
          <ac:chgData name="Bar Weiss" userId="f1aa920c-6ab1-4ae3-bb20-d7ab45c94102" providerId="ADAL" clId="{08E915BE-7654-4E3B-9F83-001A47341474}" dt="2024-02-04T15:48:02.003" v="13777" actId="26606"/>
          <ac:spMkLst>
            <pc:docMk/>
            <pc:sldMk cId="2834544092" sldId="561"/>
            <ac:spMk id="19" creationId="{32BC26D8-82FB-445E-AA49-62A77D7C1EE0}"/>
          </ac:spMkLst>
        </pc:spChg>
        <pc:spChg chg="del">
          <ac:chgData name="Bar Weiss" userId="f1aa920c-6ab1-4ae3-bb20-d7ab45c94102" providerId="ADAL" clId="{08E915BE-7654-4E3B-9F83-001A47341474}" dt="2024-02-04T15:40:21.433" v="13753"/>
          <ac:spMkLst>
            <pc:docMk/>
            <pc:sldMk cId="2834544092" sldId="561"/>
            <ac:spMk id="20" creationId="{34B2B65D-0107-7F24-6B27-61D01282CCD9}"/>
          </ac:spMkLst>
        </pc:spChg>
        <pc:spChg chg="add del">
          <ac:chgData name="Bar Weiss" userId="f1aa920c-6ab1-4ae3-bb20-d7ab45c94102" providerId="ADAL" clId="{08E915BE-7654-4E3B-9F83-001A47341474}" dt="2024-02-04T15:48:02.003" v="13777" actId="26606"/>
          <ac:spMkLst>
            <pc:docMk/>
            <pc:sldMk cId="2834544092" sldId="561"/>
            <ac:spMk id="21" creationId="{CB44330D-EA18-4254-AA95-EB49948539B8}"/>
          </ac:spMkLst>
        </pc:spChg>
        <pc:spChg chg="del">
          <ac:chgData name="Bar Weiss" userId="f1aa920c-6ab1-4ae3-bb20-d7ab45c94102" providerId="ADAL" clId="{08E915BE-7654-4E3B-9F83-001A47341474}" dt="2024-02-04T15:40:21.433" v="13753"/>
          <ac:spMkLst>
            <pc:docMk/>
            <pc:sldMk cId="2834544092" sldId="561"/>
            <ac:spMk id="22" creationId="{07400DEC-DF4F-991F-885D-438207444471}"/>
          </ac:spMkLst>
        </pc:spChg>
        <pc:spChg chg="add del">
          <ac:chgData name="Bar Weiss" userId="f1aa920c-6ab1-4ae3-bb20-d7ab45c94102" providerId="ADAL" clId="{08E915BE-7654-4E3B-9F83-001A47341474}" dt="2024-02-04T15:48:06.517" v="13779" actId="26606"/>
          <ac:spMkLst>
            <pc:docMk/>
            <pc:sldMk cId="2834544092" sldId="561"/>
            <ac:spMk id="23" creationId="{2D2B266D-3625-4584-A5C3-7D3F672CFF30}"/>
          </ac:spMkLst>
        </pc:spChg>
        <pc:spChg chg="del">
          <ac:chgData name="Bar Weiss" userId="f1aa920c-6ab1-4ae3-bb20-d7ab45c94102" providerId="ADAL" clId="{08E915BE-7654-4E3B-9F83-001A47341474}" dt="2024-02-04T15:40:21.433" v="13753"/>
          <ac:spMkLst>
            <pc:docMk/>
            <pc:sldMk cId="2834544092" sldId="561"/>
            <ac:spMk id="24" creationId="{28AA41FF-2A85-301C-F980-93477D80866A}"/>
          </ac:spMkLst>
        </pc:spChg>
        <pc:spChg chg="add del">
          <ac:chgData name="Bar Weiss" userId="f1aa920c-6ab1-4ae3-bb20-d7ab45c94102" providerId="ADAL" clId="{08E915BE-7654-4E3B-9F83-001A47341474}" dt="2024-02-04T15:48:06.517" v="13779" actId="26606"/>
          <ac:spMkLst>
            <pc:docMk/>
            <pc:sldMk cId="2834544092" sldId="561"/>
            <ac:spMk id="25" creationId="{A5D2A5D1-BA0D-47D3-B051-DA7743C46E28}"/>
          </ac:spMkLst>
        </pc:spChg>
        <pc:picChg chg="del">
          <ac:chgData name="Bar Weiss" userId="f1aa920c-6ab1-4ae3-bb20-d7ab45c94102" providerId="ADAL" clId="{08E915BE-7654-4E3B-9F83-001A47341474}" dt="2024-02-04T15:42:13.996" v="13760" actId="478"/>
          <ac:picMkLst>
            <pc:docMk/>
            <pc:sldMk cId="2834544092" sldId="561"/>
            <ac:picMk id="2" creationId="{268B7DC6-405A-9677-334A-E76C4CD6D206}"/>
          </ac:picMkLst>
        </pc:picChg>
        <pc:picChg chg="add del mod">
          <ac:chgData name="Bar Weiss" userId="f1aa920c-6ab1-4ae3-bb20-d7ab45c94102" providerId="ADAL" clId="{08E915BE-7654-4E3B-9F83-001A47341474}" dt="2024-02-04T15:47:05.737" v="13764" actId="478"/>
          <ac:picMkLst>
            <pc:docMk/>
            <pc:sldMk cId="2834544092" sldId="561"/>
            <ac:picMk id="6" creationId="{A92B3A2B-3DCE-C08A-F3E1-938FF2F1B853}"/>
          </ac:picMkLst>
        </pc:picChg>
        <pc:picChg chg="del">
          <ac:chgData name="Bar Weiss" userId="f1aa920c-6ab1-4ae3-bb20-d7ab45c94102" providerId="ADAL" clId="{08E915BE-7654-4E3B-9F83-001A47341474}" dt="2024-02-04T15:40:24.335" v="13754" actId="478"/>
          <ac:picMkLst>
            <pc:docMk/>
            <pc:sldMk cId="2834544092" sldId="561"/>
            <ac:picMk id="7" creationId="{05EB7B03-F469-D0B7-4D36-4D92D158F9B1}"/>
          </ac:picMkLst>
        </pc:picChg>
        <pc:picChg chg="add mod">
          <ac:chgData name="Bar Weiss" userId="f1aa920c-6ab1-4ae3-bb20-d7ab45c94102" providerId="ADAL" clId="{08E915BE-7654-4E3B-9F83-001A47341474}" dt="2024-02-04T15:49:48.010" v="13799" actId="14100"/>
          <ac:picMkLst>
            <pc:docMk/>
            <pc:sldMk cId="2834544092" sldId="561"/>
            <ac:picMk id="14" creationId="{59A1A1B4-7895-8D80-FF77-923B4F40BE9F}"/>
          </ac:picMkLst>
        </pc:picChg>
        <pc:picChg chg="add mod">
          <ac:chgData name="Bar Weiss" userId="f1aa920c-6ab1-4ae3-bb20-d7ab45c94102" providerId="ADAL" clId="{08E915BE-7654-4E3B-9F83-001A47341474}" dt="2024-02-04T15:58:34.012" v="13802" actId="14100"/>
          <ac:picMkLst>
            <pc:docMk/>
            <pc:sldMk cId="2834544092" sldId="561"/>
            <ac:picMk id="26" creationId="{5281E492-744C-84D9-E917-866C5A747B68}"/>
          </ac:picMkLst>
        </pc:picChg>
      </pc:sldChg>
      <pc:sldChg chg="delSp add del setBg delDesignElem">
        <pc:chgData name="Bar Weiss" userId="f1aa920c-6ab1-4ae3-bb20-d7ab45c94102" providerId="ADAL" clId="{08E915BE-7654-4E3B-9F83-001A47341474}" dt="2024-02-04T15:40:27.232" v="13757" actId="47"/>
        <pc:sldMkLst>
          <pc:docMk/>
          <pc:sldMk cId="3644406380" sldId="562"/>
        </pc:sldMkLst>
        <pc:spChg chg="del">
          <ac:chgData name="Bar Weiss" userId="f1aa920c-6ab1-4ae3-bb20-d7ab45c94102" providerId="ADAL" clId="{08E915BE-7654-4E3B-9F83-001A47341474}" dt="2024-02-04T15:40:24.678" v="13756"/>
          <ac:spMkLst>
            <pc:docMk/>
            <pc:sldMk cId="3644406380" sldId="562"/>
            <ac:spMk id="9" creationId="{31C1E35E-BF3F-E550-26DD-EB1109592C85}"/>
          </ac:spMkLst>
        </pc:spChg>
        <pc:spChg chg="del">
          <ac:chgData name="Bar Weiss" userId="f1aa920c-6ab1-4ae3-bb20-d7ab45c94102" providerId="ADAL" clId="{08E915BE-7654-4E3B-9F83-001A47341474}" dt="2024-02-04T15:40:24.678" v="13756"/>
          <ac:spMkLst>
            <pc:docMk/>
            <pc:sldMk cId="3644406380" sldId="562"/>
            <ac:spMk id="11" creationId="{A1F15E3E-2E1E-B845-74C1-60747CC59DB8}"/>
          </ac:spMkLst>
        </pc:spChg>
        <pc:spChg chg="del">
          <ac:chgData name="Bar Weiss" userId="f1aa920c-6ab1-4ae3-bb20-d7ab45c94102" providerId="ADAL" clId="{08E915BE-7654-4E3B-9F83-001A47341474}" dt="2024-02-04T15:40:24.678" v="13756"/>
          <ac:spMkLst>
            <pc:docMk/>
            <pc:sldMk cId="3644406380" sldId="562"/>
            <ac:spMk id="13" creationId="{73F0C0DD-A2CC-257A-B1A7-8063AD85C688}"/>
          </ac:spMkLst>
        </pc:spChg>
        <pc:spChg chg="del">
          <ac:chgData name="Bar Weiss" userId="f1aa920c-6ab1-4ae3-bb20-d7ab45c94102" providerId="ADAL" clId="{08E915BE-7654-4E3B-9F83-001A47341474}" dt="2024-02-04T15:40:24.678" v="13756"/>
          <ac:spMkLst>
            <pc:docMk/>
            <pc:sldMk cId="3644406380" sldId="562"/>
            <ac:spMk id="18" creationId="{18CA61E3-089D-2C44-B48A-ED960C458E8A}"/>
          </ac:spMkLst>
        </pc:spChg>
        <pc:spChg chg="del">
          <ac:chgData name="Bar Weiss" userId="f1aa920c-6ab1-4ae3-bb20-d7ab45c94102" providerId="ADAL" clId="{08E915BE-7654-4E3B-9F83-001A47341474}" dt="2024-02-04T15:40:24.678" v="13756"/>
          <ac:spMkLst>
            <pc:docMk/>
            <pc:sldMk cId="3644406380" sldId="562"/>
            <ac:spMk id="20" creationId="{FBC337F8-115B-B3BC-0F69-669159DCE008}"/>
          </ac:spMkLst>
        </pc:spChg>
        <pc:spChg chg="del">
          <ac:chgData name="Bar Weiss" userId="f1aa920c-6ab1-4ae3-bb20-d7ab45c94102" providerId="ADAL" clId="{08E915BE-7654-4E3B-9F83-001A47341474}" dt="2024-02-04T15:40:24.678" v="13756"/>
          <ac:spMkLst>
            <pc:docMk/>
            <pc:sldMk cId="3644406380" sldId="562"/>
            <ac:spMk id="22" creationId="{F5E5A629-2360-290A-3466-CC2E6D587E59}"/>
          </ac:spMkLst>
        </pc:spChg>
        <pc:spChg chg="del">
          <ac:chgData name="Bar Weiss" userId="f1aa920c-6ab1-4ae3-bb20-d7ab45c94102" providerId="ADAL" clId="{08E915BE-7654-4E3B-9F83-001A47341474}" dt="2024-02-04T15:40:24.678" v="13756"/>
          <ac:spMkLst>
            <pc:docMk/>
            <pc:sldMk cId="3644406380" sldId="562"/>
            <ac:spMk id="24" creationId="{EE4ABD96-6B8B-69F1-C645-BAFA71B01308}"/>
          </ac:spMkLst>
        </pc:spChg>
      </pc:sldChg>
      <pc:sldChg chg="addSp modSp add mod modShow">
        <pc:chgData name="Bar Weiss" userId="f1aa920c-6ab1-4ae3-bb20-d7ab45c94102" providerId="ADAL" clId="{08E915BE-7654-4E3B-9F83-001A47341474}" dt="2024-02-04T17:10:42.737" v="13825" actId="1076"/>
        <pc:sldMkLst>
          <pc:docMk/>
          <pc:sldMk cId="3861141364" sldId="562"/>
        </pc:sldMkLst>
        <pc:spChg chg="mod">
          <ac:chgData name="Bar Weiss" userId="f1aa920c-6ab1-4ae3-bb20-d7ab45c94102" providerId="ADAL" clId="{08E915BE-7654-4E3B-9F83-001A47341474}" dt="2024-02-04T17:07:29.496" v="13805" actId="20577"/>
          <ac:spMkLst>
            <pc:docMk/>
            <pc:sldMk cId="3861141364" sldId="562"/>
            <ac:spMk id="3" creationId="{6CEF5609-9584-154E-FE4E-828B62409109}"/>
          </ac:spMkLst>
        </pc:spChg>
        <pc:picChg chg="add mod">
          <ac:chgData name="Bar Weiss" userId="f1aa920c-6ab1-4ae3-bb20-d7ab45c94102" providerId="ADAL" clId="{08E915BE-7654-4E3B-9F83-001A47341474}" dt="2024-02-04T17:07:54.442" v="13809" actId="1076"/>
          <ac:picMkLst>
            <pc:docMk/>
            <pc:sldMk cId="3861141364" sldId="562"/>
            <ac:picMk id="6" creationId="{0373F194-CA65-2209-A479-8168C9CF8DBF}"/>
          </ac:picMkLst>
        </pc:picChg>
        <pc:picChg chg="add mod">
          <ac:chgData name="Bar Weiss" userId="f1aa920c-6ab1-4ae3-bb20-d7ab45c94102" providerId="ADAL" clId="{08E915BE-7654-4E3B-9F83-001A47341474}" dt="2024-02-04T17:08:12.313" v="13811" actId="1076"/>
          <ac:picMkLst>
            <pc:docMk/>
            <pc:sldMk cId="3861141364" sldId="562"/>
            <ac:picMk id="8" creationId="{8209AA4F-FD62-EBD3-8FE7-D5AB16B6715B}"/>
          </ac:picMkLst>
        </pc:picChg>
        <pc:picChg chg="add mod">
          <ac:chgData name="Bar Weiss" userId="f1aa920c-6ab1-4ae3-bb20-d7ab45c94102" providerId="ADAL" clId="{08E915BE-7654-4E3B-9F83-001A47341474}" dt="2024-02-04T17:08:28.650" v="13813" actId="1076"/>
          <ac:picMkLst>
            <pc:docMk/>
            <pc:sldMk cId="3861141364" sldId="562"/>
            <ac:picMk id="10" creationId="{9838EE77-4B0B-D6E1-3215-4515431B2770}"/>
          </ac:picMkLst>
        </pc:picChg>
        <pc:picChg chg="add mod">
          <ac:chgData name="Bar Weiss" userId="f1aa920c-6ab1-4ae3-bb20-d7ab45c94102" providerId="ADAL" clId="{08E915BE-7654-4E3B-9F83-001A47341474}" dt="2024-02-04T17:08:46.754" v="13815" actId="1076"/>
          <ac:picMkLst>
            <pc:docMk/>
            <pc:sldMk cId="3861141364" sldId="562"/>
            <ac:picMk id="12" creationId="{EFE84E3F-D17F-780F-19D4-4F71202B8E07}"/>
          </ac:picMkLst>
        </pc:picChg>
        <pc:picChg chg="add mod">
          <ac:chgData name="Bar Weiss" userId="f1aa920c-6ab1-4ae3-bb20-d7ab45c94102" providerId="ADAL" clId="{08E915BE-7654-4E3B-9F83-001A47341474}" dt="2024-02-04T17:09:28.590" v="13817" actId="1076"/>
          <ac:picMkLst>
            <pc:docMk/>
            <pc:sldMk cId="3861141364" sldId="562"/>
            <ac:picMk id="14" creationId="{DDB85E8D-294A-9C7A-817E-17AD1E65D1D2}"/>
          </ac:picMkLst>
        </pc:picChg>
        <pc:picChg chg="add mod">
          <ac:chgData name="Bar Weiss" userId="f1aa920c-6ab1-4ae3-bb20-d7ab45c94102" providerId="ADAL" clId="{08E915BE-7654-4E3B-9F83-001A47341474}" dt="2024-02-04T17:10:10.432" v="13821" actId="1076"/>
          <ac:picMkLst>
            <pc:docMk/>
            <pc:sldMk cId="3861141364" sldId="562"/>
            <ac:picMk id="16" creationId="{4F2757C9-9BDF-14D2-3726-55B5C406FF11}"/>
          </ac:picMkLst>
        </pc:picChg>
        <pc:picChg chg="add mod">
          <ac:chgData name="Bar Weiss" userId="f1aa920c-6ab1-4ae3-bb20-d7ab45c94102" providerId="ADAL" clId="{08E915BE-7654-4E3B-9F83-001A47341474}" dt="2024-02-04T17:10:42.737" v="13825" actId="1076"/>
          <ac:picMkLst>
            <pc:docMk/>
            <pc:sldMk cId="3861141364" sldId="562"/>
            <ac:picMk id="18" creationId="{0D75B91C-400E-9A14-10FB-2039FF48A091}"/>
          </ac:picMkLst>
        </pc:picChg>
      </pc:sldChg>
      <pc:sldChg chg="add del">
        <pc:chgData name="Bar Weiss" userId="f1aa920c-6ab1-4ae3-bb20-d7ab45c94102" providerId="ADAL" clId="{08E915BE-7654-4E3B-9F83-001A47341474}" dt="2024-02-04T17:07:33.580" v="13807" actId="47"/>
        <pc:sldMkLst>
          <pc:docMk/>
          <pc:sldMk cId="2568933656" sldId="563"/>
        </pc:sldMkLst>
      </pc:sldChg>
    </pc:docChg>
  </pc:docChgLst>
</pc:chgInfo>
</file>

<file path=ppt/comments/modernComment_1DC_980756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72C0AC-DC3F-4EED-B577-6C417E870660}" authorId="{5E9347C1-72F9-3F8B-E87E-49D0F23B7221}" created="2024-02-03T10:13:48.739">
    <pc:sldMkLst xmlns:pc="http://schemas.microsoft.com/office/powerpoint/2013/main/command">
      <pc:docMk/>
      <pc:sldMk cId="2550617673" sldId="476"/>
    </pc:sldMkLst>
    <p188:txBody>
      <a:bodyPr/>
      <a:lstStyle/>
      <a:p>
        <a:r>
          <a:rPr lang="en-IL"/>
          <a:t>Maybe merge these 2 slides with Convolution layer design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C1709-ED91-45F5-809D-2ADA246EACC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43E80-117B-4FEF-8880-C492DCDD9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78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06FE5-44FC-868A-E3EC-F95566954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DBC2F-9E8D-3D94-F3E0-05BB46557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8CA55-5C4C-F42C-988C-713159167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4E37-3C82-A174-4039-C3ECBF432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6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2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03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6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63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48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7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89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90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6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2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19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51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04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50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99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71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51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12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BED92-56B0-1E8D-8760-4ACC5F91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0343F-7BF2-BACF-9E1B-384C79B99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3B83B-2E82-BD03-CDB3-D2EA802E9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5269C-570D-7217-7F2D-EFFF3A3DF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06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36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49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7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30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6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10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54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06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71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סער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0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06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סער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9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661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05DEF-D312-B923-4A15-8BAF6BC61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508A5-85E1-3DB2-6081-C512F40D3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C6197-DBB2-DE84-EA6C-4BD7211D5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9DA9E-472F-846F-12E5-EBE2B81D7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364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223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509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73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81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9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90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89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283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447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862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9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614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12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4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1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בר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3E80-117B-4FEF-8880-C492DCDD92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3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F6DF-C45F-4774-A179-EF3B8118C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8BF7A-C709-4837-A8E4-E30F04846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7C06D-1C1E-4D64-B16B-66EA66B2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D51-49B7-4125-A520-6AA49446A396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FD6C4-39AB-4709-A4DD-6F6EE1F2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5421-2E64-4D9D-B4DB-E5D9E51F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96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D97F-FCC7-4A33-B8CE-68DCC8CC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448EC-FC0A-456C-97F0-1D284CEA6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2D22A-0DE9-452D-8B11-1BEA781B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2A18-B504-4AD1-9991-013DD8977A6E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1BF88-602C-4232-8BC2-2DF98093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0F82-720E-49FB-8280-7DE7F03D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22B0A-3351-4086-B92B-1640522E2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8A908-5C82-430A-BE30-D1A2262F4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419DA-9E1A-416E-BC74-5EEA5695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8D32-6A4A-4089-9CA7-79D416322C57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B4D3-6269-4E54-B0CF-E18310795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7FBCC-A503-4712-91B3-AE14DD43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1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03DBA-85D9-402F-822C-416AB4A2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C79D-BC29-4888-85B9-CFDCFA7E7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6D49-0713-4207-80AE-BAE9BE543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05EAD-DE29-40E7-A958-0B2600B6CA10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3CE14-CAA5-48E5-A6FF-0EBAC4388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0C718-2346-4809-ACE1-48DF26BC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6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B2DC-9700-4E72-B54D-5AF8F233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E6A99-1563-425E-9DD8-0D8CF594C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B51D-2F5B-41F2-8EBB-D2F2C26BE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7C7B-72C3-49C0-B97C-959D3BCE6F3A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57CB-C839-4878-8EBD-3078AAA5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ACE4A-3815-4980-83C9-9B11CC11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38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21E5-7393-4D60-ADD6-B80122A8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904C-ED6D-4A88-BF57-629F1D4D1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B199F-18BC-4A89-86AC-3EFDB9230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4134F-CE3D-49D9-B04C-BE465E3E9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73D1-383B-4B78-B215-96A553B1F9BF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441ED-4033-4F1D-B40A-DC369498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7E6A3-42F0-4383-8A31-7A4A9C0B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5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604A-5D7B-40C5-8B75-A417EEDA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CD736-2769-471F-BB2D-0392B6ADF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DD015-3C9A-41E5-83F4-1D16D3E13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A731A-81E0-449B-BCC5-2DE79B9DF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75AD1-8EBB-46E5-A5D7-5222D2CF0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18DB0-FF36-43FB-B474-17C40F39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F7A6-7B96-4EE0-BE94-FDD632F96043}" type="datetime1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87489-25FA-4ADB-A3EF-52DC5DE4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342C7-0776-422E-91E2-E7B1F996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9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A021-8010-456E-8521-D5B8C6D8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D8AB4-8173-4E84-AE43-427577B6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27ACC-C7A0-48F7-836C-C41BE1741AA7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8FB82-F5B3-45DD-A585-90B734D1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A9A9-9325-48A0-BF31-532BED44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6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BF782-3A25-45DA-981F-B7E456C6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6FE4-0381-466E-A702-818B2A8E5992}" type="datetime1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2CDDC-7661-4F75-9803-358184CD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2712F-8E80-4E5A-B1FA-38372613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21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8095-744A-4DF4-8648-C17BE944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C1BAA-3565-4F12-ACAD-FC519FC5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F91B4-EBE4-4FF2-8DC2-B665D2DE2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EAEB4-A90E-44E7-97A6-4F5E0D80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88B0D-3B75-4F21-B655-B4926BE04514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5AC52-2CE2-45AC-83E8-17D84180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836EF-3138-42AC-B101-680EFD82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9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DEB0-C801-4C00-95CB-32D3F04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65B50-6E8B-4547-B963-AC6C64498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E73E0-6CD7-48B8-B1F0-2AD53649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178CD-F87F-4D1B-90FB-1B703E60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65696-0144-44D9-AB04-EE1F1D69F4E5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51A0F-C538-4E6A-BA2B-84157265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07DF6-70AA-4C7A-B0AA-65661C97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8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C016F-169F-40F0-8235-ADA117D0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453F8-1F54-4201-9700-2BE73562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CA07-2EBD-4E16-926C-FBF368CF0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57F7-A583-41EC-88B0-7D10EB73FE1D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5800-CE0E-4FCB-A18B-E9054C94A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25C7A-30EC-47E0-9FA9-00AA0B8A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FFF69-F666-4183-A5D0-04ED2BB2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3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8/10/relationships/comments" Target="../comments/modernComment_1DC_98075649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5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deff/cnn_graph/issues/35" TargetMode="Externa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8A8DB-5275-6EAE-B8E5-ED5369373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A1A1B4-7895-8D80-FF77-923B4F40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0"/>
            <a:ext cx="12750800" cy="54005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81E492-744C-84D9-E917-866C5A74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8800" y="5400555"/>
            <a:ext cx="12750800" cy="218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4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Frequency/ Variations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Frequency in DSP conveys a notion of</a:t>
            </a:r>
          </a:p>
          <a:p>
            <a:pPr marL="0" indent="0">
              <a:buNone/>
            </a:pPr>
            <a:r>
              <a:rPr lang="en-US" sz="2400"/>
              <a:t>variation. </a:t>
            </a:r>
          </a:p>
          <a:p>
            <a:pPr marL="0" indent="0">
              <a:buNone/>
            </a:pPr>
            <a:r>
              <a:rPr lang="en-US" sz="2400"/>
              <a:t>In GSP, signals are typically unordered</a:t>
            </a:r>
          </a:p>
          <a:p>
            <a:pPr marL="0" indent="0">
              <a:buNone/>
            </a:pPr>
            <a:r>
              <a:rPr lang="en-US" sz="2400"/>
              <a:t>Therefore, defining variation is more </a:t>
            </a:r>
          </a:p>
          <a:p>
            <a:pPr marL="0" indent="0">
              <a:buNone/>
            </a:pPr>
            <a:r>
              <a:rPr lang="en-US" sz="2400"/>
              <a:t>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C2FB1-939A-F520-7521-A35EA72E6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43" y="1450087"/>
            <a:ext cx="5004057" cy="4216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7A79C-C856-F477-3D66-5BA25C660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825" y="4079986"/>
            <a:ext cx="3995918" cy="801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098A25-BE9C-BAB7-E8C2-275DDFE65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450" y="4955575"/>
            <a:ext cx="4501118" cy="690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911FB4-BA71-8127-3E9F-E922A38B4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575" y="5720558"/>
            <a:ext cx="3875525" cy="8681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7DCF-DAED-A58C-3F76-FB44496EA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2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Variation and the Laplacian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Suggested Measure for Variation:</a:t>
                </a: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motivates using the Laplacian </a:t>
                </a:r>
                <a:r>
                  <a:rPr lang="en-US"/>
                  <a:t>for the </a:t>
                </a:r>
                <a:r>
                  <a:rPr lang="en-US" dirty="0"/>
                  <a:t>Graph Fourier Transform.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5757A-7CC5-F033-230E-FC90F317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Discrete Fourier Transform Reminder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76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>
                    <a:solidFill>
                      <a:srgbClr val="0070C0"/>
                    </a:solidFill>
                  </a:rPr>
                  <a:t>Reminder:</a:t>
                </a:r>
              </a:p>
              <a:p>
                <a:pPr marL="0" indent="0">
                  <a:buNone/>
                </a:pPr>
                <a:r>
                  <a:rPr lang="en-US"/>
                  <a:t>Given a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/>
                  <a:t>, and the discrete Laplacian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/>
                  <a:t> is PSD and hence has a spectral decomposition: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The DFT (almost)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And the eigenvalues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are the discrete frequencies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76" y="1825625"/>
                <a:ext cx="10515600" cy="4351338"/>
              </a:xfrm>
              <a:blipFill>
                <a:blip r:embed="rId3"/>
                <a:stretch>
                  <a:fillRect l="-115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2109D0-B04C-F086-5F41-127062192E6F}"/>
                  </a:ext>
                </a:extLst>
              </p:cNvPr>
              <p:cNvSpPr txBox="1"/>
              <p:nvPr/>
            </p:nvSpPr>
            <p:spPr>
              <a:xfrm>
                <a:off x="8108294" y="5289480"/>
                <a:ext cx="3948982" cy="133748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/>
              </a:p>
              <a:p>
                <a:endParaRPr lang="en-IL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2109D0-B04C-F086-5F41-127062192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94" y="5289480"/>
                <a:ext cx="3948982" cy="1337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6F70-D21F-0565-676E-14FADCB2AD6F}"/>
                  </a:ext>
                </a:extLst>
              </p:cNvPr>
              <p:cNvSpPr txBox="1"/>
              <p:nvPr/>
            </p:nvSpPr>
            <p:spPr>
              <a:xfrm>
                <a:off x="8108294" y="2829281"/>
                <a:ext cx="3948982" cy="230563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/>
              </a:p>
              <a:p>
                <a:endParaRPr lang="en-IL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6F70-D21F-0565-676E-14FADCB2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94" y="2829281"/>
                <a:ext cx="3948982" cy="2305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40D86-FB48-200D-CDCF-5727E0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4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Graph Fourier Transform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For GFT just use the graph Laplacian!</a:t>
                </a: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The GFT of a graph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And the eigenvalues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are analogous to the frequencies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11B82-6237-8534-4B78-C53CB18C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0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Graphs in DSP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Path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DCT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Ring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DFT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0648E0B-758E-4223-943A-091FE09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63" y="2374346"/>
            <a:ext cx="5834105" cy="766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B3462D-1CD6-0646-94FC-286C3175D2DD}"/>
                  </a:ext>
                </a:extLst>
              </p:cNvPr>
              <p:cNvSpPr txBox="1"/>
              <p:nvPr/>
            </p:nvSpPr>
            <p:spPr>
              <a:xfrm>
                <a:off x="4147367" y="2189680"/>
                <a:ext cx="59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B3462D-1CD6-0646-94FC-286C3175D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67" y="2189680"/>
                <a:ext cx="592667" cy="369332"/>
              </a:xfrm>
              <a:prstGeom prst="rect">
                <a:avLst/>
              </a:prstGeom>
              <a:blipFill>
                <a:blip r:embed="rId4"/>
                <a:stretch>
                  <a:fillRect r="-408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27FDC7-2385-5307-3DEE-E4B68DA231BD}"/>
                  </a:ext>
                </a:extLst>
              </p:cNvPr>
              <p:cNvSpPr txBox="1"/>
              <p:nvPr/>
            </p:nvSpPr>
            <p:spPr>
              <a:xfrm>
                <a:off x="4881032" y="2189680"/>
                <a:ext cx="59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27FDC7-2385-5307-3DEE-E4B68DA2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032" y="2189680"/>
                <a:ext cx="592667" cy="369332"/>
              </a:xfrm>
              <a:prstGeom prst="rect">
                <a:avLst/>
              </a:prstGeom>
              <a:blipFill>
                <a:blip r:embed="rId5"/>
                <a:stretch>
                  <a:fillRect r="-412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35C2C6-4062-04D0-0AF2-D857FA3E3002}"/>
                  </a:ext>
                </a:extLst>
              </p:cNvPr>
              <p:cNvSpPr txBox="1"/>
              <p:nvPr/>
            </p:nvSpPr>
            <p:spPr>
              <a:xfrm>
                <a:off x="5614697" y="2189680"/>
                <a:ext cx="59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35C2C6-4062-04D0-0AF2-D857FA3E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97" y="2189680"/>
                <a:ext cx="592667" cy="369332"/>
              </a:xfrm>
              <a:prstGeom prst="rect">
                <a:avLst/>
              </a:prstGeom>
              <a:blipFill>
                <a:blip r:embed="rId6"/>
                <a:stretch>
                  <a:fillRect r="-515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5AB62C-9B87-E3EB-4CD9-21091CB3ECB6}"/>
                  </a:ext>
                </a:extLst>
              </p:cNvPr>
              <p:cNvSpPr txBox="1"/>
              <p:nvPr/>
            </p:nvSpPr>
            <p:spPr>
              <a:xfrm>
                <a:off x="6348362" y="2189680"/>
                <a:ext cx="59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5AB62C-9B87-E3EB-4CD9-21091CB3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362" y="2189680"/>
                <a:ext cx="592667" cy="369332"/>
              </a:xfrm>
              <a:prstGeom prst="rect">
                <a:avLst/>
              </a:prstGeom>
              <a:blipFill>
                <a:blip r:embed="rId7"/>
                <a:stretch>
                  <a:fillRect r="-408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693069-A97A-B89C-D541-BE5E9546675E}"/>
                  </a:ext>
                </a:extLst>
              </p:cNvPr>
              <p:cNvSpPr txBox="1"/>
              <p:nvPr/>
            </p:nvSpPr>
            <p:spPr>
              <a:xfrm>
                <a:off x="7054029" y="2189680"/>
                <a:ext cx="59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693069-A97A-B89C-D541-BE5E95466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029" y="2189680"/>
                <a:ext cx="592667" cy="369332"/>
              </a:xfrm>
              <a:prstGeom prst="rect">
                <a:avLst/>
              </a:prstGeom>
              <a:blipFill>
                <a:blip r:embed="rId8"/>
                <a:stretch>
                  <a:fillRect r="-515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F189F2-ACBD-10CD-95AD-BC509CAA85D9}"/>
                  </a:ext>
                </a:extLst>
              </p:cNvPr>
              <p:cNvSpPr txBox="1"/>
              <p:nvPr/>
            </p:nvSpPr>
            <p:spPr>
              <a:xfrm>
                <a:off x="7787694" y="2189680"/>
                <a:ext cx="59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F189F2-ACBD-10CD-95AD-BC509CAA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694" y="2189680"/>
                <a:ext cx="592667" cy="369332"/>
              </a:xfrm>
              <a:prstGeom prst="rect">
                <a:avLst/>
              </a:prstGeom>
              <a:blipFill>
                <a:blip r:embed="rId9"/>
                <a:stretch>
                  <a:fillRect r="-412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C62DB-4B9A-2116-53FA-F1C7C94E6CAF}"/>
                  </a:ext>
                </a:extLst>
              </p:cNvPr>
              <p:cNvSpPr txBox="1"/>
              <p:nvPr/>
            </p:nvSpPr>
            <p:spPr>
              <a:xfrm>
                <a:off x="8521359" y="2189680"/>
                <a:ext cx="59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C62DB-4B9A-2116-53FA-F1C7C94E6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359" y="2189680"/>
                <a:ext cx="592667" cy="369332"/>
              </a:xfrm>
              <a:prstGeom prst="rect">
                <a:avLst/>
              </a:prstGeom>
              <a:blipFill>
                <a:blip r:embed="rId10"/>
                <a:stretch>
                  <a:fillRect r="-412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AD5F4D-E1B8-EA34-7628-C1D6AA7930A0}"/>
                  </a:ext>
                </a:extLst>
              </p:cNvPr>
              <p:cNvSpPr txBox="1"/>
              <p:nvPr/>
            </p:nvSpPr>
            <p:spPr>
              <a:xfrm>
                <a:off x="9255024" y="2189680"/>
                <a:ext cx="59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AD5F4D-E1B8-EA34-7628-C1D6AA79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24" y="2189680"/>
                <a:ext cx="592667" cy="369332"/>
              </a:xfrm>
              <a:prstGeom prst="rect">
                <a:avLst/>
              </a:prstGeom>
              <a:blipFill>
                <a:blip r:embed="rId11"/>
                <a:stretch>
                  <a:fillRect r="-515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A58F2216-C8C1-4EB7-9562-A0ED4C319A3D}"/>
              </a:ext>
            </a:extLst>
          </p:cNvPr>
          <p:cNvGrpSpPr/>
          <p:nvPr/>
        </p:nvGrpSpPr>
        <p:grpSpPr>
          <a:xfrm>
            <a:off x="5177365" y="3268294"/>
            <a:ext cx="3835741" cy="3405181"/>
            <a:chOff x="5177365" y="3402901"/>
            <a:chExt cx="3835741" cy="34051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5235EA-815F-3173-303F-B0D002C8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71119" y="3709171"/>
              <a:ext cx="2783704" cy="2783704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39774B-7FEC-AA9C-97D3-EEFD9BAE2DBD}"/>
                </a:ext>
              </a:extLst>
            </p:cNvPr>
            <p:cNvGrpSpPr/>
            <p:nvPr/>
          </p:nvGrpSpPr>
          <p:grpSpPr>
            <a:xfrm>
              <a:off x="5177365" y="3402901"/>
              <a:ext cx="3835741" cy="3405181"/>
              <a:chOff x="5177365" y="3402901"/>
              <a:chExt cx="3835741" cy="34051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35B4AAB-59EB-BDA5-6331-4E50BDCC7AC9}"/>
                      </a:ext>
                    </a:extLst>
                  </p:cNvPr>
                  <p:cNvSpPr txBox="1"/>
                  <p:nvPr/>
                </p:nvSpPr>
                <p:spPr>
                  <a:xfrm>
                    <a:off x="6757695" y="3402901"/>
                    <a:ext cx="5926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IL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35B4AAB-59EB-BDA5-6331-4E50BDCC7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7695" y="3402901"/>
                    <a:ext cx="5926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124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8D8E843-42C4-F2FE-3612-494F98B1F4C4}"/>
                      </a:ext>
                    </a:extLst>
                  </p:cNvPr>
                  <p:cNvSpPr txBox="1"/>
                  <p:nvPr/>
                </p:nvSpPr>
                <p:spPr>
                  <a:xfrm>
                    <a:off x="7928692" y="3816628"/>
                    <a:ext cx="5926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IL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8D8E843-42C4-F2FE-3612-494F98B1F4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8692" y="3816628"/>
                    <a:ext cx="5926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124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F7AEF43-C47A-8C70-BAB5-0046FC8A77EB}"/>
                      </a:ext>
                    </a:extLst>
                  </p:cNvPr>
                  <p:cNvSpPr txBox="1"/>
                  <p:nvPr/>
                </p:nvSpPr>
                <p:spPr>
                  <a:xfrm>
                    <a:off x="8420439" y="4916357"/>
                    <a:ext cx="5926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IL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F7AEF43-C47A-8C70-BAB5-0046FC8A77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0439" y="4916357"/>
                    <a:ext cx="5926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082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1D18B5-EB1E-7601-9BAE-439947C911C0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84" y="5942568"/>
                    <a:ext cx="5926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IL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1D18B5-EB1E-7601-9BAE-439947C911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84" y="5942568"/>
                    <a:ext cx="5926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155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BAB3BEC-8959-44DE-EE7E-91FFF19CD0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66637" y="6438750"/>
                    <a:ext cx="5926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IL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BAB3BEC-8959-44DE-EE7E-91FFF19CD0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637" y="6438750"/>
                    <a:ext cx="5926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515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E550701-5D30-7CA6-19E2-0A8A69F3A172}"/>
                      </a:ext>
                    </a:extLst>
                  </p:cNvPr>
                  <p:cNvSpPr txBox="1"/>
                  <p:nvPr/>
                </p:nvSpPr>
                <p:spPr>
                  <a:xfrm>
                    <a:off x="5562600" y="6059616"/>
                    <a:ext cx="5926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IL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E550701-5D30-7CA6-19E2-0A8A69F3A1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2600" y="6059616"/>
                    <a:ext cx="59266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124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74DEBF2-1189-11B7-5BA8-47067465E9C8}"/>
                      </a:ext>
                    </a:extLst>
                  </p:cNvPr>
                  <p:cNvSpPr txBox="1"/>
                  <p:nvPr/>
                </p:nvSpPr>
                <p:spPr>
                  <a:xfrm>
                    <a:off x="5177365" y="4877371"/>
                    <a:ext cx="5926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IL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74DEBF2-1189-11B7-5BA8-47067465E9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7365" y="4877371"/>
                    <a:ext cx="592667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4082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02FD708-4BDA-3EE0-E924-44FF9262159A}"/>
                      </a:ext>
                    </a:extLst>
                  </p:cNvPr>
                  <p:cNvSpPr txBox="1"/>
                  <p:nvPr/>
                </p:nvSpPr>
                <p:spPr>
                  <a:xfrm>
                    <a:off x="5562599" y="3939982"/>
                    <a:ext cx="5926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IL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02FD708-4BDA-3EE0-E924-44FF926215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2599" y="3939982"/>
                    <a:ext cx="59266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4082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E105-1DB7-9FCE-4F7D-5358F056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GFT Visualization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07-D73A-9368-FB0A-FB0E70C5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7" y="1761769"/>
            <a:ext cx="4506975" cy="4479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93D46-82CD-101A-FADE-5F25FD2E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52" y="608097"/>
            <a:ext cx="6086431" cy="5978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F6595-8418-115E-1D82-9E22CF11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6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GFT Our Visualization 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Notebook demonstration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0CE82-7FAC-CE41-29EB-1722FB25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DFT Convolution in Matrix Form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We know that applying a filter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on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be done by: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In matrix form: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873BD-E876-C38A-6FA8-DAC06AEC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2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DFT Convolution in Matrix Form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Elementwise multiplication is equivalent to multiplying with a diagonal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F9AF6E-8B1D-271B-EF85-92521512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393" y="2435202"/>
            <a:ext cx="4712407" cy="19875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3D5BC-0A02-0082-2BAF-41E959E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GFT Convolution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/>
                  <a:t>For graph convolutions just replace DFT with GFT.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/>
                  <a:t>Define the graph convolution as: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63A-B3BC-B9EA-612F-E71730FB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3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CNN Motivation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CNNs offer a method to reduce network parameters in a manner that fits data on a grid.</a:t>
            </a:r>
          </a:p>
        </p:txBody>
      </p:sp>
      <p:pic>
        <p:nvPicPr>
          <p:cNvPr id="1026" name="Picture 2" descr="Using Deep Learning Models / Convolutional Neural Networks">
            <a:extLst>
              <a:ext uri="{FF2B5EF4-FFF2-40B4-BE49-F238E27FC236}">
                <a16:creationId xmlns:a16="http://schemas.microsoft.com/office/drawing/2014/main" id="{7B73A4D3-D559-445B-3716-FCF364BF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88" y="3712751"/>
            <a:ext cx="5054599" cy="207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. Fully Connected Deep Networks - TensorFlow for Deep Learning [Book]">
            <a:extLst>
              <a:ext uri="{FF2B5EF4-FFF2-40B4-BE49-F238E27FC236}">
                <a16:creationId xmlns:a16="http://schemas.microsoft.com/office/drawing/2014/main" id="{5E33A4C9-6D9E-4DF2-CF6D-74392AE7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36" y="3491258"/>
            <a:ext cx="3094568" cy="25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6D55EF5-5794-FCD2-4B9F-3877A20DB62B}"/>
              </a:ext>
            </a:extLst>
          </p:cNvPr>
          <p:cNvSpPr/>
          <p:nvPr/>
        </p:nvSpPr>
        <p:spPr>
          <a:xfrm>
            <a:off x="4991819" y="4578266"/>
            <a:ext cx="1104181" cy="34265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F8705-CBA3-D538-5964-BE2CA2FDC7B8}"/>
              </a:ext>
            </a:extLst>
          </p:cNvPr>
          <p:cNvSpPr txBox="1"/>
          <p:nvPr/>
        </p:nvSpPr>
        <p:spPr>
          <a:xfrm>
            <a:off x="2204439" y="3054458"/>
            <a:ext cx="9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</a:rPr>
              <a:t>MLP</a:t>
            </a:r>
            <a:endParaRPr lang="en-IL" b="1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DB383-21AA-187A-81FD-D9F5A835194B}"/>
              </a:ext>
            </a:extLst>
          </p:cNvPr>
          <p:cNvSpPr txBox="1"/>
          <p:nvPr/>
        </p:nvSpPr>
        <p:spPr>
          <a:xfrm>
            <a:off x="8625600" y="3054458"/>
            <a:ext cx="9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</a:rPr>
              <a:t>CNN</a:t>
            </a:r>
            <a:endParaRPr lang="en-IL" b="1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D4A4C-1FF7-2D14-D9F2-D3CC36A7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73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EE064B-85B8-4989-A287-2FE3C84D0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3385" y="1938868"/>
                <a:ext cx="10515600" cy="4146048"/>
              </a:xfrm>
            </p:spPr>
            <p:txBody>
              <a:bodyPr>
                <a:noAutofit/>
              </a:bodyPr>
              <a:lstStyle/>
              <a:p>
                <a:r>
                  <a:rPr lang="en-US" sz="2400">
                    <a:latin typeface="Calibri (Body)"/>
                  </a:rPr>
                  <a:t>Start with a frequency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sz="2400" b="0">
                  <a:latin typeface="Calibri (Body)"/>
                </a:endParaRPr>
              </a:p>
              <a:p>
                <a:r>
                  <a:rPr lang="en-US" sz="2400">
                    <a:latin typeface="Calibri (Body)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>
                  <a:latin typeface="Calibri (Body)"/>
                </a:endParaRPr>
              </a:p>
              <a:p>
                <a:r>
                  <a:rPr lang="en-US" sz="2400">
                    <a:latin typeface="Calibri (Body)"/>
                  </a:rPr>
                  <a:t>Transfer to node domain to get the filter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>
                  <a:latin typeface="Calibri (Body)"/>
                </a:endParaRPr>
              </a:p>
              <a:p>
                <a:pPr marL="0" indent="0">
                  <a:buNone/>
                </a:pPr>
                <a:endParaRPr lang="en-US">
                  <a:latin typeface="Calibri (Body)"/>
                </a:endParaRPr>
              </a:p>
              <a:p>
                <a:pPr marL="0" indent="0">
                  <a:buNone/>
                </a:pPr>
                <a:endParaRPr lang="en-US" sz="1400">
                  <a:latin typeface="Calibri (Body)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EE064B-85B8-4989-A287-2FE3C84D0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3385" y="1938868"/>
                <a:ext cx="10515600" cy="4146048"/>
              </a:xfrm>
              <a:blipFill>
                <a:blip r:embed="rId4"/>
                <a:stretch>
                  <a:fillRect l="-754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1C0792D-4182-4E86-B6DE-D62BB03E4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06" y="4442399"/>
            <a:ext cx="1851494" cy="1650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A2D9C-B8A8-4512-A3D2-EF611191B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02" y="4442398"/>
            <a:ext cx="1851494" cy="1650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5719609" y="6123544"/>
                <a:ext cx="1695288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609" y="6123544"/>
                <a:ext cx="169528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8140719" y="6154321"/>
                <a:ext cx="1284860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𝐹𝑥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19" y="6154321"/>
                <a:ext cx="1284860" cy="338554"/>
              </a:xfrm>
              <a:prstGeom prst="rect">
                <a:avLst/>
              </a:prstGeom>
              <a:blipFill>
                <a:blip r:embed="rId8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D46FB7D-8417-41FB-8B76-8D4CBE98B226}"/>
                  </a:ext>
                </a:extLst>
              </p:cNvPr>
              <p:cNvSpPr txBox="1"/>
              <p:nvPr/>
            </p:nvSpPr>
            <p:spPr>
              <a:xfrm>
                <a:off x="9856697" y="1690688"/>
                <a:ext cx="1654371" cy="400110"/>
              </a:xfrm>
              <a:prstGeom prst="rect">
                <a:avLst/>
              </a:prstGeom>
              <a:noFill/>
              <a:ln w="12700" cmpd="dbl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D46FB7D-8417-41FB-8B76-8D4CBE98B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697" y="1690688"/>
                <a:ext cx="165437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mpd="dbl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Filter Images, Stock Photos &amp;amp; Vectors | Shutterstock">
            <a:extLst>
              <a:ext uri="{FF2B5EF4-FFF2-40B4-BE49-F238E27FC236}">
                <a16:creationId xmlns:a16="http://schemas.microsoft.com/office/drawing/2014/main" id="{0227040B-3F9A-42CA-B242-DD4B2E874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3"/>
          <a:stretch/>
        </p:blipFill>
        <p:spPr bwMode="auto">
          <a:xfrm>
            <a:off x="9469848" y="2338978"/>
            <a:ext cx="2428070" cy="23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D79A1-B2F5-26C6-C20F-CCA77770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Frequency Domain Filter Design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A6DBB-C13C-84CE-C5A4-14A73770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176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EE064B-85B8-4989-A287-2FE3C84D0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3385" y="1938868"/>
                <a:ext cx="10515600" cy="414604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u="sng">
                    <a:latin typeface="Calibri (Body)"/>
                  </a:rPr>
                  <a:t>Example – Band Pass Filter Design:</a:t>
                </a:r>
                <a:endParaRPr lang="en-US" sz="2400">
                  <a:latin typeface="Calibri (Body)"/>
                </a:endParaRPr>
              </a:p>
              <a:p>
                <a:r>
                  <a:rPr lang="en-US" sz="2400">
                    <a:latin typeface="Calibri (Body)"/>
                  </a:rPr>
                  <a:t>Frequency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>
                  <a:latin typeface="Calibri (Body)"/>
                </a:endParaRPr>
              </a:p>
              <a:p>
                <a:r>
                  <a:rPr lang="en-US" sz="2400">
                    <a:latin typeface="Calibri (Body)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>
                  <a:latin typeface="Calibri (Body)"/>
                </a:endParaRPr>
              </a:p>
              <a:p>
                <a:r>
                  <a:rPr lang="en-US" sz="2400">
                    <a:latin typeface="Calibri (Body)"/>
                  </a:rPr>
                  <a:t>Node Domain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>
                  <a:latin typeface="Calibri (Body)"/>
                </a:endParaRPr>
              </a:p>
              <a:p>
                <a:r>
                  <a:rPr lang="en-US" sz="2400">
                    <a:latin typeface="Calibri (Body)"/>
                  </a:rPr>
                  <a:t>Apply Filter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𝐹𝑥</m:t>
                    </m:r>
                  </m:oMath>
                </a14:m>
                <a:endParaRPr lang="en-US" sz="2400">
                  <a:latin typeface="Calibri (Body)"/>
                </a:endParaRPr>
              </a:p>
              <a:p>
                <a:pPr marL="0" indent="0">
                  <a:buNone/>
                </a:pPr>
                <a:endParaRPr lang="en-US" sz="1400">
                  <a:latin typeface="Calibri (Body)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EE064B-85B8-4989-A287-2FE3C84D0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3385" y="1938868"/>
                <a:ext cx="10515600" cy="4146048"/>
              </a:xfrm>
              <a:blipFill>
                <a:blip r:embed="rId3"/>
                <a:stretch>
                  <a:fillRect l="-870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4AD79A1-B2F5-26C6-C20F-CCA77770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Frequency Domain Filter Design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63E94-B70D-3695-2179-B9778E66B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06" y="4442399"/>
            <a:ext cx="1851494" cy="1650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36A79-B30C-D233-45C9-6C81DA109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02" y="4442398"/>
            <a:ext cx="1851494" cy="1650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6A7571-365B-A6AD-98F3-E38A3CB2EA88}"/>
                  </a:ext>
                </a:extLst>
              </p:cNvPr>
              <p:cNvSpPr txBox="1"/>
              <p:nvPr/>
            </p:nvSpPr>
            <p:spPr>
              <a:xfrm>
                <a:off x="5719609" y="6123544"/>
                <a:ext cx="1695288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6A7571-365B-A6AD-98F3-E38A3CB2E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609" y="6123544"/>
                <a:ext cx="169528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D20FA2-9CF2-3B3F-6D99-ADAE26BF4872}"/>
                  </a:ext>
                </a:extLst>
              </p:cNvPr>
              <p:cNvSpPr txBox="1"/>
              <p:nvPr/>
            </p:nvSpPr>
            <p:spPr>
              <a:xfrm>
                <a:off x="8140719" y="6154321"/>
                <a:ext cx="1284860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𝐹𝑥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D20FA2-9CF2-3B3F-6D99-ADAE26BF4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19" y="6154321"/>
                <a:ext cx="1284860" cy="33855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B4AEA8-7860-E2EA-A226-8EECCD59F9F4}"/>
                  </a:ext>
                </a:extLst>
              </p:cNvPr>
              <p:cNvSpPr txBox="1"/>
              <p:nvPr/>
            </p:nvSpPr>
            <p:spPr>
              <a:xfrm>
                <a:off x="9856697" y="1690688"/>
                <a:ext cx="1654371" cy="400110"/>
              </a:xfrm>
              <a:prstGeom prst="rect">
                <a:avLst/>
              </a:prstGeom>
              <a:noFill/>
              <a:ln w="12700" cmpd="dbl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B4AEA8-7860-E2EA-A226-8EECCD59F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697" y="1690688"/>
                <a:ext cx="165437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mpd="dbl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Filter Images, Stock Photos &amp;amp; Vectors | Shutterstock">
            <a:extLst>
              <a:ext uri="{FF2B5EF4-FFF2-40B4-BE49-F238E27FC236}">
                <a16:creationId xmlns:a16="http://schemas.microsoft.com/office/drawing/2014/main" id="{A6C59C13-5364-AAEB-E3E9-974C71F7D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3"/>
          <a:stretch/>
        </p:blipFill>
        <p:spPr bwMode="auto">
          <a:xfrm>
            <a:off x="9469848" y="2338978"/>
            <a:ext cx="2428070" cy="23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25F9C-A01B-C8E5-86CA-360C297F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6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Graph Convolution Network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AE3F7-20F5-8F24-2F9E-12C871EDD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010517" cy="42097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C299EB4-5053-2AF3-6F36-943EEEA1B386}"/>
              </a:ext>
            </a:extLst>
          </p:cNvPr>
          <p:cNvSpPr/>
          <p:nvPr/>
        </p:nvSpPr>
        <p:spPr>
          <a:xfrm>
            <a:off x="3800269" y="1913547"/>
            <a:ext cx="2707583" cy="268967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FC64C0-5B83-9DAF-5FEC-864592B45565}"/>
              </a:ext>
            </a:extLst>
          </p:cNvPr>
          <p:cNvSpPr/>
          <p:nvPr/>
        </p:nvSpPr>
        <p:spPr>
          <a:xfrm>
            <a:off x="5299803" y="4016489"/>
            <a:ext cx="4049380" cy="224839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121BA-4841-F8DE-EA75-17CF36F7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5282-876B-8B3F-F121-9A16E6B8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257" y="2354659"/>
            <a:ext cx="8361485" cy="2148681"/>
          </a:xfrm>
        </p:spPr>
        <p:txBody>
          <a:bodyPr>
            <a:normAutofit/>
          </a:bodyPr>
          <a:lstStyle/>
          <a:p>
            <a:r>
              <a:rPr lang="en-US" sz="7200">
                <a:latin typeface="Bahnschrift SemiLight Condensed" panose="020B0502040204020203" pitchFamily="34" charset="0"/>
              </a:rPr>
              <a:t>Convolution Layer Design</a:t>
            </a:r>
            <a:endParaRPr lang="en-IL" sz="7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34FB3-5DC9-01EC-0594-61E13AD6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55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Convolution Layer Design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General idea: Learn filters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for each scale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/>
                  <a:t> apply spectral </a:t>
                </a:r>
                <a:r>
                  <a:rPr lang="en-US"/>
                  <a:t>graph convolution:</a:t>
                </a:r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 is the GFT matrix. (eigenvectors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9F896C-703C-FFDE-7605-CCD1078BB0F3}"/>
              </a:ext>
            </a:extLst>
          </p:cNvPr>
          <p:cNvSpPr txBox="1"/>
          <p:nvPr/>
        </p:nvSpPr>
        <p:spPr>
          <a:xfrm>
            <a:off x="934452" y="6294922"/>
            <a:ext cx="5533724" cy="37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Bruna et al [2014]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E5B9-67AA-F154-623E-82F1F536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56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- number of input features to the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 - number of out features to the layer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– number of nodes in the graph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/>
                  <a:t> – Fourier matrix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- filter of input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to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07009-B0D6-F683-E2AF-E8132E8B3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4D3FD-456F-7D46-F147-BEA8FC9A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8C3C24-0E14-824F-2657-EF2D46CA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792" y="2662055"/>
            <a:ext cx="4498453" cy="3597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2F1ED-D30B-B620-79AB-A2807C0B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Naïve Approach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27636-1DC1-35CA-EA39-35F087891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508" y="181873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General idea: Parameterize spectral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27636-1DC1-35CA-EA39-35F087891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508" y="1818731"/>
                <a:ext cx="10515600" cy="4351338"/>
              </a:xfrm>
              <a:blipFill>
                <a:blip r:embed="rId4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27B6BB-234F-047A-D51D-AFF36B438DD9}"/>
                  </a:ext>
                </a:extLst>
              </p:cNvPr>
              <p:cNvSpPr txBox="1"/>
              <p:nvPr/>
            </p:nvSpPr>
            <p:spPr>
              <a:xfrm>
                <a:off x="10309459" y="5330765"/>
                <a:ext cx="800100" cy="640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27B6BB-234F-047A-D51D-AFF36B438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459" y="5330765"/>
                <a:ext cx="800100" cy="6408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1946A0-6FE9-C8EA-8C81-50FB9F52A4F4}"/>
                  </a:ext>
                </a:extLst>
              </p:cNvPr>
              <p:cNvSpPr txBox="1"/>
              <p:nvPr/>
            </p:nvSpPr>
            <p:spPr>
              <a:xfrm>
                <a:off x="5676901" y="3825854"/>
                <a:ext cx="1418491" cy="713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1946A0-6FE9-C8EA-8C81-50FB9F52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1" y="3825854"/>
                <a:ext cx="1418491" cy="713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EE1427-2B56-C95D-AC48-60355F65240B}"/>
                  </a:ext>
                </a:extLst>
              </p:cNvPr>
              <p:cNvSpPr txBox="1"/>
              <p:nvPr/>
            </p:nvSpPr>
            <p:spPr>
              <a:xfrm>
                <a:off x="6796456" y="2447371"/>
                <a:ext cx="8264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EE1427-2B56-C95D-AC48-60355F652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56" y="2447371"/>
                <a:ext cx="82647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D32E53-A7AB-68E8-2C50-DF6542B64FF6}"/>
              </a:ext>
            </a:extLst>
          </p:cNvPr>
          <p:cNvCxnSpPr/>
          <p:nvPr/>
        </p:nvCxnSpPr>
        <p:spPr>
          <a:xfrm>
            <a:off x="6901962" y="3211208"/>
            <a:ext cx="5890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78D040-657C-0688-8E1D-BE0E56E9672B}"/>
              </a:ext>
            </a:extLst>
          </p:cNvPr>
          <p:cNvCxnSpPr/>
          <p:nvPr/>
        </p:nvCxnSpPr>
        <p:spPr>
          <a:xfrm>
            <a:off x="9296922" y="6326616"/>
            <a:ext cx="5890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2E3076-9DFD-75ED-C9FF-796B272C7E7E}"/>
                  </a:ext>
                </a:extLst>
              </p:cNvPr>
              <p:cNvSpPr txBox="1"/>
              <p:nvPr/>
            </p:nvSpPr>
            <p:spPr>
              <a:xfrm>
                <a:off x="7809342" y="5430178"/>
                <a:ext cx="1634742" cy="688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IL" sz="16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2E3076-9DFD-75ED-C9FF-796B272C7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342" y="5430178"/>
                <a:ext cx="1634742" cy="6885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B2238A-021B-FDA3-35D9-1FF7FF0EA587}"/>
                  </a:ext>
                </a:extLst>
              </p:cNvPr>
              <p:cNvSpPr txBox="1"/>
              <p:nvPr/>
            </p:nvSpPr>
            <p:spPr>
              <a:xfrm>
                <a:off x="8385559" y="4001294"/>
                <a:ext cx="1418491" cy="86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B2238A-021B-FDA3-35D9-1FF7FF0EA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59" y="4001294"/>
                <a:ext cx="1418491" cy="867160"/>
              </a:xfrm>
              <a:prstGeom prst="rect">
                <a:avLst/>
              </a:prstGeom>
              <a:blipFill>
                <a:blip r:embed="rId9"/>
                <a:stretch>
                  <a:fillRect r="-6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FE7F97-A8EF-C29F-9317-61446274838D}"/>
              </a:ext>
            </a:extLst>
          </p:cNvPr>
          <p:cNvCxnSpPr/>
          <p:nvPr/>
        </p:nvCxnSpPr>
        <p:spPr>
          <a:xfrm>
            <a:off x="8209018" y="6326616"/>
            <a:ext cx="5890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C5F80-C2EC-C27A-79F6-B1FF86647A91}"/>
                  </a:ext>
                </a:extLst>
              </p:cNvPr>
              <p:cNvSpPr txBox="1"/>
              <p:nvPr/>
            </p:nvSpPr>
            <p:spPr>
              <a:xfrm>
                <a:off x="9178226" y="5482083"/>
                <a:ext cx="8264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C5F80-C2EC-C27A-79F6-B1FF8664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226" y="5482083"/>
                <a:ext cx="82647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65D45D-C8E7-1B6C-FD27-7415352A7D40}"/>
                  </a:ext>
                </a:extLst>
              </p:cNvPr>
              <p:cNvSpPr txBox="1"/>
              <p:nvPr/>
            </p:nvSpPr>
            <p:spPr>
              <a:xfrm rot="5400000">
                <a:off x="6950673" y="5071005"/>
                <a:ext cx="10148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65D45D-C8E7-1B6C-FD27-7415352A7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50673" y="5071005"/>
                <a:ext cx="10148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3643DE-2CF6-76E2-0F89-408002EF144F}"/>
                  </a:ext>
                </a:extLst>
              </p:cNvPr>
              <p:cNvSpPr txBox="1"/>
              <p:nvPr/>
            </p:nvSpPr>
            <p:spPr>
              <a:xfrm>
                <a:off x="7095392" y="3594117"/>
                <a:ext cx="10148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3643DE-2CF6-76E2-0F89-408002EF1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92" y="3594117"/>
                <a:ext cx="10148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FEF88-D364-45D7-BFB8-710C1BDE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01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Naïve Approach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Parametrize the diagonal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̲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/>
                  <a:t> and learn the parameters.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̲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It is also possible to determine a cutoff frequency and learn only the 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𝑐𝑢𝑡𝑜𝑓𝑓</m:t>
                        </m:r>
                      </m:sub>
                    </m:sSub>
                  </m:oMath>
                </a14:m>
                <a:r>
                  <a:rPr lang="en-US"/>
                  <a:t> coefficients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D312-619C-E107-86B8-BB3CC239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Naïve Approach – Problems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2272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>
                    <a:solidFill>
                      <a:schemeClr val="accent2"/>
                    </a:solidFill>
                  </a:rPr>
                  <a:t>1. Number of parameters</a:t>
                </a:r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chemeClr val="accent6"/>
                    </a:solidFill>
                  </a:rPr>
                  <a:t>Fix:  </a:t>
                </a:r>
                <a:r>
                  <a:rPr lang="en-US">
                    <a:solidFill>
                      <a:schemeClr val="tx1"/>
                    </a:solidFill>
                  </a:rPr>
                  <a:t>learn only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coefficients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no. of params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  Essentially determine a cutoff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he-IL"/>
                  <a:t>.</a:t>
                </a:r>
              </a:p>
              <a:p>
                <a:pPr marL="0" indent="0">
                  <a:buNone/>
                </a:pPr>
                <a:endParaRPr lang="en-US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>
                    <a:solidFill>
                      <a:schemeClr val="accent2"/>
                    </a:solidFill>
                  </a:rPr>
                  <a:t>2. Lacks locality </a:t>
                </a:r>
                <a:r>
                  <a:rPr lang="en-US"/>
                  <a:t>– Fourier has no notion for locality.</a:t>
                </a:r>
              </a:p>
              <a:p>
                <a:pPr marL="457200" lvl="1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1">
                    <a:solidFill>
                      <a:schemeClr val="accent2"/>
                    </a:solidFill>
                  </a:rPr>
                  <a:t>3. Forward pass and backprop are expensive </a:t>
                </a:r>
              </a:p>
              <a:p>
                <a:pPr marL="0" indent="0">
                  <a:buNone/>
                </a:pPr>
                <a:r>
                  <a:rPr lang="en-US"/>
                  <a:t>due to multiplications by the GFT matrix,</a:t>
                </a:r>
                <a:r>
                  <a:rPr lang="he-IL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22723" cy="4351338"/>
              </a:xfrm>
              <a:blipFill>
                <a:blip r:embed="rId3"/>
                <a:stretch>
                  <a:fillRect l="-10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E7DEAF-95F9-B3F1-328B-A208F4CBA053}"/>
                  </a:ext>
                </a:extLst>
              </p:cNvPr>
              <p:cNvSpPr txBox="1"/>
              <p:nvPr/>
            </p:nvSpPr>
            <p:spPr>
              <a:xfrm>
                <a:off x="8150469" y="2801167"/>
                <a:ext cx="2910254" cy="1255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/>
                              <m:e/>
                              <m:e>
                                <m:r>
                                  <a:rPr lang="en-IL" sz="1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</m:mr>
                            <m:mr>
                              <m:e>
                                <m:r>
                                  <a:rPr lang="en-IL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IL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IL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IL" sz="1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1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E7DEAF-95F9-B3F1-328B-A208F4CB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69" y="2801167"/>
                <a:ext cx="2910254" cy="1255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93CDC-2EF8-542D-09A7-27101DE2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99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Suggested Solution – Smooth Spectral Multipliers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u="sng">
                    <a:solidFill>
                      <a:srgbClr val="7030A0"/>
                    </a:solidFill>
                  </a:rPr>
                  <a:t>Intuition:</a:t>
                </a:r>
                <a:r>
                  <a:rPr lang="en-US">
                    <a:solidFill>
                      <a:srgbClr val="7030A0"/>
                    </a:solidFill>
                  </a:rPr>
                  <a:t> </a:t>
                </a:r>
                <a:r>
                  <a:rPr lang="en-US"/>
                  <a:t>For regular grids, smooth spectral coefficients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>
                    <a:solidFill>
                      <a:srgbClr val="7030A0"/>
                    </a:solidFill>
                  </a:rPr>
                  <a:t> </a:t>
                </a:r>
                <a:r>
                  <a:rPr lang="en-US"/>
                  <a:t>local filter</a:t>
                </a:r>
              </a:p>
              <a:p>
                <a:pPr marL="0" indent="0">
                  <a:buNone/>
                </a:pPr>
                <a:r>
                  <a:rPr lang="en-US"/>
                  <a:t>Maybe GFT acts the same? 🤷‍♀️🤷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 b="1" u="sng">
                    <a:solidFill>
                      <a:srgbClr val="7030A0"/>
                    </a:solidFill>
                  </a:rPr>
                  <a:t>Solution:</a:t>
                </a:r>
                <a:r>
                  <a:rPr lang="en-US"/>
                  <a:t> Use a fixed cubic spline interpolation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/>
                  <a:t> and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/>
                  <a:t> interpolation coefficients.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 b="1" u="sng">
                    <a:solidFill>
                      <a:schemeClr val="accent2"/>
                    </a:solidFill>
                  </a:rPr>
                  <a:t>Bonus:</a:t>
                </a:r>
                <a:r>
                  <a:rPr lang="en-US" b="1">
                    <a:solidFill>
                      <a:schemeClr val="accent2"/>
                    </a:solidFill>
                  </a:rPr>
                  <a:t> </a:t>
                </a:r>
                <a:r>
                  <a:rPr lang="en-US"/>
                  <a:t>less coefficients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D1E9903-62EB-688F-598E-EDCF43F8C9EA}"/>
              </a:ext>
            </a:extLst>
          </p:cNvPr>
          <p:cNvSpPr txBox="1"/>
          <p:nvPr/>
        </p:nvSpPr>
        <p:spPr>
          <a:xfrm>
            <a:off x="934452" y="6294922"/>
            <a:ext cx="5533724" cy="37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Bruna et al [2014]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A10A4-6F00-C618-7126-CDE79D94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CNN Building Blocks: Translation Structure 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Grids have a natural translation structure which allow the use of filters.</a:t>
            </a:r>
          </a:p>
          <a:p>
            <a:pPr marL="0" indent="0">
              <a:buNone/>
            </a:pPr>
            <a:r>
              <a:rPr lang="en-US"/>
              <a:t>This enables filter locality.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7F08E9-5B5F-116B-3AF1-60924F8D7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80" y="3177309"/>
            <a:ext cx="5836520" cy="31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9CCF1-FFCF-A03A-A55C-AB7EA96C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9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Some Results - Subsampled MNIST 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MNIST on an irregularly subsampled grid 28x28-&gt; 400 pixels</a:t>
            </a:r>
          </a:p>
          <a:p>
            <a:endParaRPr lang="en-US" b="1" u="sng">
              <a:solidFill>
                <a:srgbClr val="FF0000"/>
              </a:solidFill>
            </a:endParaRP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F0A29-0D9D-B226-2286-213393764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703" y="2488292"/>
            <a:ext cx="6145897" cy="34061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5455-0686-3F00-3860-D9E4E7F0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Subsampled MNIST – Eigenfunctions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756FA-0150-72A8-B228-2326BF51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05" y="2521894"/>
            <a:ext cx="6710052" cy="31458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B337-D10F-75A4-4D0F-925F75A1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05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Subsampled MNIST – Learned Filters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E0CBE5-D598-175B-801A-CC21C5137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99"/>
          <a:stretch/>
        </p:blipFill>
        <p:spPr>
          <a:xfrm>
            <a:off x="181666" y="3059046"/>
            <a:ext cx="5254083" cy="2371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3D691E-F4DD-090B-78CB-2297A0F8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382" y="3059046"/>
            <a:ext cx="6583952" cy="3117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206C56-E659-85FC-22E5-755E34358DB7}"/>
              </a:ext>
            </a:extLst>
          </p:cNvPr>
          <p:cNvSpPr txBox="1"/>
          <p:nvPr/>
        </p:nvSpPr>
        <p:spPr>
          <a:xfrm>
            <a:off x="1857375" y="2667000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Naïve Approach</a:t>
            </a:r>
            <a:endParaRPr lang="en-IL" b="1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43A47-A45A-CA58-382A-5051DB031363}"/>
              </a:ext>
            </a:extLst>
          </p:cNvPr>
          <p:cNvSpPr txBox="1"/>
          <p:nvPr/>
        </p:nvSpPr>
        <p:spPr>
          <a:xfrm>
            <a:off x="7699183" y="2673233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Smooth Multipliers</a:t>
            </a:r>
            <a:endParaRPr lang="en-IL" b="1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4700B-20C3-50B8-9901-993FF714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3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Subsampled MNIST – Results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7496C-451C-46BF-C3D6-2B9BAFEE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13" y="2492317"/>
            <a:ext cx="8117973" cy="31941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6A3A-6660-DE80-BEED-50398051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68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Spherical MNIST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MNIST digits projected on a sphere with random rotations applied</a:t>
            </a:r>
          </a:p>
          <a:p>
            <a:endParaRPr lang="en-US" b="1" u="sng">
              <a:solidFill>
                <a:srgbClr val="FF0000"/>
              </a:solidFill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B3253-D767-B12F-FD37-F4D877DE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76" y="2831505"/>
            <a:ext cx="6263873" cy="29882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828C1-1141-5467-3F89-5DC1C7CC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77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Spherical MNIST – Eigenfunctions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9B43-973E-636A-1847-F548D6A0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45" y="2505014"/>
            <a:ext cx="6885910" cy="3305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B7CC6-5694-064B-D311-67BF0755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27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Spherical MNIST – Learned Filters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06C56-E659-85FC-22E5-755E34358DB7}"/>
              </a:ext>
            </a:extLst>
          </p:cNvPr>
          <p:cNvSpPr txBox="1"/>
          <p:nvPr/>
        </p:nvSpPr>
        <p:spPr>
          <a:xfrm>
            <a:off x="1857375" y="2667000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Naïve Approach</a:t>
            </a:r>
            <a:endParaRPr lang="en-IL" b="1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43A47-A45A-CA58-382A-5051DB031363}"/>
              </a:ext>
            </a:extLst>
          </p:cNvPr>
          <p:cNvSpPr txBox="1"/>
          <p:nvPr/>
        </p:nvSpPr>
        <p:spPr>
          <a:xfrm>
            <a:off x="7699183" y="2673233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Smooth Multipliers</a:t>
            </a:r>
            <a:endParaRPr lang="en-IL" b="1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88E02-37FF-DDF7-9571-E9EC2711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0" y="3171269"/>
            <a:ext cx="5815940" cy="2258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3035A-848F-D6B3-DF43-418B6EBB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813" y="3244444"/>
            <a:ext cx="5639090" cy="27306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C9E0-07BB-C9BF-E01D-BB280645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8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Spherical MNIST – Results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6BB6B-6BAC-34B4-C4E1-1498BE2F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5" y="2925769"/>
            <a:ext cx="8525370" cy="26485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571BA-8365-1E04-56D5-458102AE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20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8011C-B802-2033-51D8-6BFB3DE8B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074-A463-27D9-D9BF-C9CA5FA3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Smooth Multipliers - Problems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F2C1-ED45-42CF-1BB5-5D7E6540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Problems: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Expensive forward pass and backprop.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No precise control over filter locality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Can we fix this?</a:t>
            </a:r>
            <a:endParaRPr lang="en-US" b="1" u="sng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D311-46CB-18F4-15FB-5D00E0B9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8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Light Condensed" panose="020B0502040204020203" pitchFamily="34" charset="0"/>
              </a:rPr>
              <a:t>Graph Locality</a:t>
            </a:r>
            <a:endParaRPr lang="en-IL" dirty="0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u="sng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u="sng"/>
                  <a:t>-hop neighborhood</a:t>
                </a:r>
                <a:r>
                  <a:rPr lang="en-US"/>
                  <a:t> – given a node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, its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-hop neighborhood is the set of</a:t>
                </a:r>
              </a:p>
              <a:p>
                <a:pPr marL="0" indent="0">
                  <a:buNone/>
                </a:pPr>
                <a:r>
                  <a:rPr lang="en-US"/>
                  <a:t>all nodes that are part of a path with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edges starting or ending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u="sng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u="sng"/>
                  <a:t>-hop operator</a:t>
                </a:r>
                <a:r>
                  <a:rPr lang="en-US"/>
                  <a:t> – an operator that </a:t>
                </a:r>
              </a:p>
              <a:p>
                <a:pPr marL="0" indent="0">
                  <a:buNone/>
                </a:pPr>
                <a:r>
                  <a:rPr lang="en-US"/>
                  <a:t>Involves only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-hop neighborhood</a:t>
                </a:r>
              </a:p>
              <a:p>
                <a:pPr marL="0" indent="0">
                  <a:buNone/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D98398-C7CB-AC53-ADF0-936BC88C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83" y="1936504"/>
            <a:ext cx="5344468" cy="4129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1AD69-205C-B6B0-2065-8D974D2F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7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CNN Building Blocks: Grid Regularity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Grids are regular, which allows control of the support of the filter. Pixels can operate as a metric on the grid.</a:t>
            </a:r>
          </a:p>
        </p:txBody>
      </p:sp>
      <p:pic>
        <p:nvPicPr>
          <p:cNvPr id="4098" name="Picture 2" descr="Snoopy Pixel Art | Pixel art, Easy pixel art, Pixel art templates">
            <a:extLst>
              <a:ext uri="{FF2B5EF4-FFF2-40B4-BE49-F238E27FC236}">
                <a16:creationId xmlns:a16="http://schemas.microsoft.com/office/drawing/2014/main" id="{974A222D-8F83-231F-F6A0-80D3A600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9" y="2866482"/>
            <a:ext cx="2730906" cy="32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2CE0A-7DB9-8189-832B-C8C0F54F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29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Node Centric Operations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Low pass example –</a:t>
            </a:r>
          </a:p>
          <a:p>
            <a:pPr marL="0" indent="0">
              <a:buNone/>
            </a:pPr>
            <a:r>
              <a:rPr lang="en-US"/>
              <a:t>average 1-hop neighbors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Clustering methods can also be used to </a:t>
            </a:r>
          </a:p>
          <a:p>
            <a:pPr marL="0" indent="0">
              <a:buNone/>
            </a:pPr>
            <a:r>
              <a:rPr lang="en-US"/>
              <a:t>define such filters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9CC4E-4098-1703-101C-BD84D71A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67" y="3086887"/>
            <a:ext cx="2652732" cy="914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4CBE5-8AED-758D-D6BA-4020EC01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83" y="1936504"/>
            <a:ext cx="5344468" cy="4129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1DA3F-DFC2-7672-CC7A-6E227799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9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Node Domain Filters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 </a:t>
                </a:r>
                <a:r>
                  <a:rPr lang="en-US" b="1"/>
                  <a:t>linear graph filter </a:t>
                </a:r>
                <a:r>
                  <a:rPr lang="en-US"/>
                  <a:t>is expressed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Using the adjacency matrix, we can define a simple 1-hop filter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A high pass filter can be given by the random walk Laplacian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B8F6B2B-83C0-32B3-C305-B1AEA1F5B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64" y="5531445"/>
            <a:ext cx="4643471" cy="933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910E99-D539-CF73-7065-F5B01A4DA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70" y="3633410"/>
            <a:ext cx="2738458" cy="9001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F487A-B6DB-9580-1862-B12C31F8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01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One-Hop Operators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Simple 1-hop operators (like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/>
                  <a:t>) can be used to construct more complex operators.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B476F20-F78D-BE94-C17D-BF59DD2F8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97" y="2756344"/>
            <a:ext cx="9329806" cy="106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BE487-CB66-A3CD-7651-1C0C19F74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722" y="3721506"/>
            <a:ext cx="9234555" cy="25527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4F92B-E172-FC5D-BFE1-072C7797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1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Another Solution: Polynomial Filters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/>
                  <a:t>Given a polynomial graph filter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b="0"/>
              </a:p>
              <a:p>
                <a:pPr marL="0" indent="0">
                  <a:buNone/>
                </a:pPr>
                <a:r>
                  <a:rPr lang="en-US" sz="2000"/>
                  <a:t>The frequency domain representation of it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Reminds us the DSP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79D8F-35C0-5776-8366-B6166F55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49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Light Condensed" panose="020B0502040204020203" pitchFamily="34" charset="0"/>
              </a:rPr>
              <a:t>Efficient Forward and Backprop</a:t>
            </a:r>
            <a:endParaRPr lang="en-IL" dirty="0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82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u="sng" dirty="0">
                    <a:solidFill>
                      <a:srgbClr val="7030A0"/>
                    </a:solidFill>
                  </a:rPr>
                  <a:t>Intuition: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 Vertex domain convolution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𝑑𝑖𝑎𝑔𝑜𝑛𝑎𝑙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 is there a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has a nice structure?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200" dirty="0"/>
                  <a:t>Reminder: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200" dirty="0"/>
                  <a:t> has spectral decomposition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/>
                  <a:t>) than for any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dirty="0"/>
                  <a:t>Maybe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82350" cy="4351338"/>
              </a:xfrm>
              <a:blipFill>
                <a:blip r:embed="rId3"/>
                <a:stretch>
                  <a:fillRect l="-981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D29ED1B-52BF-BF9E-EBF3-1DDEC6526528}"/>
              </a:ext>
            </a:extLst>
          </p:cNvPr>
          <p:cNvSpPr txBox="1"/>
          <p:nvPr/>
        </p:nvSpPr>
        <p:spPr>
          <a:xfrm>
            <a:off x="8191500" y="877094"/>
            <a:ext cx="389572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F2AB8-2B15-BF59-B3D2-1C509C9801B4}"/>
              </a:ext>
            </a:extLst>
          </p:cNvPr>
          <p:cNvSpPr/>
          <p:nvPr/>
        </p:nvSpPr>
        <p:spPr>
          <a:xfrm>
            <a:off x="1238250" y="3221356"/>
            <a:ext cx="10239375" cy="20859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AB8D-8AAE-087F-C0DB-12B2C5E0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Polynomial Filters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49025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Suggestion:</a:t>
                </a:r>
                <a:r>
                  <a:rPr lang="en-US" sz="2400" dirty="0"/>
                  <a:t> 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r>
                  <a:rPr lang="en-US" sz="2400" dirty="0"/>
                  <a:t> and learn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sz="2400" dirty="0"/>
                  <a:t>, now: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𝑉𝐹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b="1" u="sng" dirty="0">
                    <a:solidFill>
                      <a:schemeClr val="accent2"/>
                    </a:solidFill>
                  </a:rPr>
                  <a:t>Locality: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depends only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𝑛𝑒𝑖𝑔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𝑏𝑜𝑢𝑟𝑠</m:t>
                    </m:r>
                  </m:oMath>
                </a14:m>
                <a:r>
                  <a:rPr lang="en-US" sz="2400" dirty="0"/>
                  <a:t>, so filter locality is precise.</a:t>
                </a:r>
              </a:p>
              <a:p>
                <a:pPr lvl="1"/>
                <a:r>
                  <a:rPr lang="en-US" dirty="0"/>
                  <a:t>Can choose polynomial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independent on the graph size!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49025" cy="4351338"/>
              </a:xfrm>
              <a:blipFill>
                <a:blip r:embed="rId3"/>
                <a:stretch>
                  <a:fillRect l="-813" t="-1401" r="-59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D29ED1B-52BF-BF9E-EBF3-1DDEC6526528}"/>
              </a:ext>
            </a:extLst>
          </p:cNvPr>
          <p:cNvSpPr txBox="1"/>
          <p:nvPr/>
        </p:nvSpPr>
        <p:spPr>
          <a:xfrm>
            <a:off x="8191500" y="877094"/>
            <a:ext cx="389572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369C9-CCDF-FEB2-9A7D-1AA60F03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AB072-70F1-762F-E2B5-49A6E9B2F3E5}"/>
              </a:ext>
            </a:extLst>
          </p:cNvPr>
          <p:cNvSpPr txBox="1"/>
          <p:nvPr/>
        </p:nvSpPr>
        <p:spPr>
          <a:xfrm>
            <a:off x="934452" y="6294922"/>
            <a:ext cx="5533724" cy="37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ChebConv</a:t>
            </a:r>
            <a:r>
              <a:rPr lang="en-US" dirty="0"/>
              <a:t>, Michael </a:t>
            </a:r>
            <a:r>
              <a:rPr lang="en-US" dirty="0" err="1"/>
              <a:t>Defferard</a:t>
            </a:r>
            <a:r>
              <a:rPr lang="en-US" dirty="0"/>
              <a:t> et al [2016]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1885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F0E2-3CFA-0A7C-9686-3B478E4E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Polynomial Filters - Fast Computation</a:t>
            </a:r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EB2EB-E77D-A027-0DD3-70E165B57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𝑉𝐹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  <a:p>
                <a:endParaRPr lang="en-US" sz="2800" b="1" u="sng">
                  <a:solidFill>
                    <a:schemeClr val="accent2"/>
                  </a:solidFill>
                </a:endParaRPr>
              </a:p>
              <a:p>
                <a:r>
                  <a:rPr lang="en-US" sz="2800" b="1" u="sng">
                    <a:solidFill>
                      <a:schemeClr val="accent2"/>
                    </a:solidFill>
                  </a:rPr>
                  <a:t>Fast computation:</a:t>
                </a:r>
                <a:r>
                  <a:rPr lang="en-US" b="1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𝑛𝑒𝑖𝑔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𝑏𝑜𝑢𝑟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operator, use it!</a:t>
                </a:r>
              </a:p>
              <a:p>
                <a:pPr marL="0" indent="0">
                  <a:buNone/>
                </a:pPr>
                <a:r>
                  <a:rPr lang="en-US"/>
                  <a:t>	1.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)</a:t>
                </a:r>
                <a:endParaRPr lang="en-US" sz="2800"/>
              </a:p>
              <a:p>
                <a:pPr marL="0" indent="0">
                  <a:buNone/>
                </a:pPr>
                <a:r>
                  <a:rPr lang="en-US" sz="2800"/>
                  <a:t>	2.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/>
                  <a:t> recursively with message passing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</m:d>
                      </m:e>
                    </m:d>
                  </m:oMath>
                </a14:m>
                <a:endParaRPr lang="en-US" sz="2800"/>
              </a:p>
              <a:p>
                <a:pPr marL="0" indent="0">
                  <a:buNone/>
                </a:pPr>
                <a:r>
                  <a:rPr lang="en-US"/>
                  <a:t>	3.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US" sz="2800"/>
              </a:p>
              <a:p>
                <a:pPr marL="0" indent="0">
                  <a:buNone/>
                </a:pPr>
                <a:endParaRPr lang="en-US" sz="2800"/>
              </a:p>
              <a:p>
                <a:pPr marL="0" indent="0">
                  <a:buNone/>
                </a:pPr>
                <a:r>
                  <a:rPr lang="en-US"/>
                  <a:t>forward\backprop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d>
                  </m:oMath>
                </a14:m>
                <a:r>
                  <a:rPr lang="en-US" sz="2800"/>
                  <a:t>) . No eigenvalue decomposition required.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EB2EB-E77D-A027-0DD3-70E165B57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55B8-DEEB-0EC3-B255-75BA6891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58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F0E2-3CFA-0A7C-9686-3B478E4E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Polynomial Filters - Parameterization</a:t>
            </a:r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EB2EB-E77D-A027-0DD3-70E165B57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u="sng" dirty="0">
                    <a:solidFill>
                      <a:srgbClr val="7030A0"/>
                    </a:solidFill>
                  </a:rPr>
                  <a:t>Problem?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The monomials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have correlations. </a:t>
                </a:r>
              </a:p>
              <a:p>
                <a:r>
                  <a:rPr lang="en-US" dirty="0"/>
                  <a:t>Maybe we can parameterize the polynomial in better way?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,where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2800" dirty="0">
                  <a:solidFill>
                    <a:schemeClr val="accent2"/>
                  </a:solidFill>
                </a:endParaRP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EB2EB-E77D-A027-0DD3-70E165B57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6BCD7-7A64-2486-C2A6-65CC7B64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2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1097-CD2B-2282-9E8D-6404F256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2050" name="Picture 2" descr="polynomial_bases_spectrum">
            <a:extLst>
              <a:ext uri="{FF2B5EF4-FFF2-40B4-BE49-F238E27FC236}">
                <a16:creationId xmlns:a16="http://schemas.microsoft.com/office/drawing/2014/main" id="{46ABA4E6-B1CE-723D-31CD-D634ED467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" y="217884"/>
            <a:ext cx="5585619" cy="558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lynomial_bases_vertex">
            <a:extLst>
              <a:ext uri="{FF2B5EF4-FFF2-40B4-BE49-F238E27FC236}">
                <a16:creationId xmlns:a16="http://schemas.microsoft.com/office/drawing/2014/main" id="{BD996FCD-3C35-F5F7-2244-17A528E0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19" y="217884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A6AECD-34BA-F346-F3DA-BC1054A9CCC5}"/>
              </a:ext>
            </a:extLst>
          </p:cNvPr>
          <p:cNvSpPr txBox="1"/>
          <p:nvPr/>
        </p:nvSpPr>
        <p:spPr>
          <a:xfrm>
            <a:off x="361949" y="6107271"/>
            <a:ext cx="751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Taken from </a:t>
            </a:r>
            <a:r>
              <a:rPr lang="en-US">
                <a:hlinkClick r:id="rId5"/>
              </a:rPr>
              <a:t>https://github.com/mdeff/cnn_graph/issues/35</a:t>
            </a:r>
            <a:r>
              <a:rPr lang="en-US"/>
              <a:t> 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E4BB9-6DE6-0D50-058B-27A0AC4A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7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F0E2-3CFA-0A7C-9686-3B478E4E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Polynomial Filters – Chebyshev</a:t>
            </a:r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EB2EB-E77D-A027-0DD3-70E165B57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/>
                  <a:t>Chebyshev parameterization for the polynomial: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𝑉𝐹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u="sng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/>
                  <a:t> </a:t>
                </a:r>
              </a:p>
              <a:p>
                <a:endParaRPr lang="en-US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/>
                  <a:t>. (due to “orthogonality” of </a:t>
                </a:r>
                <a:r>
                  <a:rPr lang="en-US" sz="2800" err="1"/>
                  <a:t>chebyshev</a:t>
                </a:r>
                <a:r>
                  <a:rPr lang="en-US" sz="2800"/>
                  <a:t>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/>
                  <a:t>)</a:t>
                </a:r>
              </a:p>
              <a:p>
                <a:endParaRPr lang="en-IL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EB2EB-E77D-A027-0DD3-70E165B57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772081-B8AF-C097-CF11-A18F385A68D8}"/>
              </a:ext>
            </a:extLst>
          </p:cNvPr>
          <p:cNvSpPr txBox="1"/>
          <p:nvPr/>
        </p:nvSpPr>
        <p:spPr>
          <a:xfrm>
            <a:off x="934452" y="6294922"/>
            <a:ext cx="5533724" cy="37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ChebConv</a:t>
            </a:r>
            <a:r>
              <a:rPr lang="en-US" dirty="0"/>
              <a:t>, Michael </a:t>
            </a:r>
            <a:r>
              <a:rPr lang="en-US" dirty="0" err="1"/>
              <a:t>Defferard</a:t>
            </a:r>
            <a:r>
              <a:rPr lang="en-US" dirty="0"/>
              <a:t> et al [2016]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EB3E4-0DF5-4692-D382-1F1FBF58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6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CNN Building Blocks: Simple Subsampling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Reducing output size is simple because of the grid’s self similar structure</a:t>
            </a:r>
          </a:p>
        </p:txBody>
      </p:sp>
      <p:pic>
        <p:nvPicPr>
          <p:cNvPr id="3074" name="Picture 2" descr="A Beginner's Guide To Understanding Convolutional Neural Networks Part 2 –  Adit Deshpande – Engineering at Forward | UCLA CS '19">
            <a:extLst>
              <a:ext uri="{FF2B5EF4-FFF2-40B4-BE49-F238E27FC236}">
                <a16:creationId xmlns:a16="http://schemas.microsoft.com/office/drawing/2014/main" id="{EFED3BCB-C5C7-4927-8480-585200882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3"/>
          <a:stretch/>
        </p:blipFill>
        <p:spPr bwMode="auto">
          <a:xfrm>
            <a:off x="1429826" y="3097290"/>
            <a:ext cx="2638020" cy="276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B46F8-7F90-1C92-60CD-3BAF82690F5E}"/>
              </a:ext>
            </a:extLst>
          </p:cNvPr>
          <p:cNvSpPr txBox="1"/>
          <p:nvPr/>
        </p:nvSpPr>
        <p:spPr>
          <a:xfrm>
            <a:off x="2294849" y="2699306"/>
            <a:ext cx="9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</a:rPr>
              <a:t>Stride</a:t>
            </a:r>
            <a:endParaRPr lang="en-IL" b="1">
              <a:solidFill>
                <a:schemeClr val="accent6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3CA0C5-0723-E604-00B1-3125CBC2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51" y="3639312"/>
            <a:ext cx="5090980" cy="18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83E33-7AC8-73DA-27B4-483A1BAEC967}"/>
              </a:ext>
            </a:extLst>
          </p:cNvPr>
          <p:cNvSpPr txBox="1"/>
          <p:nvPr/>
        </p:nvSpPr>
        <p:spPr>
          <a:xfrm>
            <a:off x="7256836" y="3059668"/>
            <a:ext cx="9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Pooling</a:t>
            </a:r>
            <a:endParaRPr lang="en-IL" b="1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95400-896C-8B3E-DEBE-04C4AF01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1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F0E2-3CFA-0A7C-9686-3B478E4E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Polynomial Filters – Chebyshev computation</a:t>
            </a:r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EB2EB-E77D-A027-0DD3-70E165B57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58525" cy="435133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Like monomials:</a:t>
                </a:r>
              </a:p>
              <a:p>
                <a:endParaRPr lang="en-US"/>
              </a:p>
              <a:p>
                <a:r>
                  <a:rPr lang="en-US" b="1" u="sng">
                    <a:solidFill>
                      <a:schemeClr val="accent2"/>
                    </a:solidFill>
                  </a:rPr>
                  <a:t>Fast computation:</a:t>
                </a:r>
                <a:r>
                  <a:rPr lang="en-US" b="1">
                    <a:solidFill>
                      <a:schemeClr val="accent2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	1.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2.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with message passing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3.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forward\backprop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d>
                  </m:oMath>
                </a14:m>
                <a:r>
                  <a:rPr lang="en-US"/>
                  <a:t>) .</a:t>
                </a:r>
              </a:p>
              <a:p>
                <a:r>
                  <a:rPr lang="en-US"/>
                  <a:t>According to author, not much difference in practice from monomials.</a:t>
                </a:r>
                <a:endParaRPr lang="en-IL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EB2EB-E77D-A027-0DD3-70E165B57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58525" cy="4351338"/>
              </a:xfrm>
              <a:blipFill>
                <a:blip r:embed="rId3"/>
                <a:stretch>
                  <a:fillRect l="-110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63DCE26-1791-0489-36D1-AD4BAEDA29F9}"/>
              </a:ext>
            </a:extLst>
          </p:cNvPr>
          <p:cNvSpPr txBox="1"/>
          <p:nvPr/>
        </p:nvSpPr>
        <p:spPr>
          <a:xfrm>
            <a:off x="934452" y="6331498"/>
            <a:ext cx="5533724" cy="37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ChebConv</a:t>
            </a:r>
            <a:r>
              <a:rPr lang="en-US" dirty="0"/>
              <a:t>, Michael </a:t>
            </a:r>
            <a:r>
              <a:rPr lang="en-US" dirty="0" err="1"/>
              <a:t>Defferard</a:t>
            </a:r>
            <a:r>
              <a:rPr lang="en-US" dirty="0"/>
              <a:t> et al [2016]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FFA11-365C-0EF4-80B2-F5F87162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75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EC556D-5BAA-1EE8-E558-F2A8ECBE8F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>
                    <a:latin typeface="Bahnschrift SemiLight Condensed" panose="020B0502040204020203" pitchFamily="34" charset="0"/>
                  </a:rPr>
                  <a:t>ChebConv (in </a:t>
                </a:r>
                <a:r>
                  <a:rPr lang="en-US" err="1">
                    <a:latin typeface="Bahnschrift SemiLight Condensed" panose="020B0502040204020203" pitchFamily="34" charset="0"/>
                  </a:rPr>
                  <a:t>PyG</a:t>
                </a:r>
                <a:r>
                  <a:rPr lang="en-US">
                    <a:latin typeface="Bahnschrift SemiLight Condensed" panose="020B0502040204020203" pitchFamily="34" charset="0"/>
                  </a:rPr>
                  <a:t>) – For Multichannel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L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EC556D-5BAA-1EE8-E558-F2A8ECBE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78215-3A1B-076E-3E38-44E46C057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/>
                  <a:t>        </a:t>
                </a:r>
              </a:p>
              <a:p>
                <a:pPr marL="0" indent="0" algn="ctr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/>
                  <a:t>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/>
                  <a:t>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IL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78215-3A1B-076E-3E38-44E46C057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42F07-CD72-47A5-01A0-3D189D56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1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Bahnschrift SemiLight Condensed" panose="020B0502040204020203" pitchFamily="34" charset="0"/>
              </a:rPr>
              <a:t>ChebConv</a:t>
            </a:r>
            <a:r>
              <a:rPr lang="en-US">
                <a:latin typeface="Bahnschrift SemiLight Condensed" panose="020B0502040204020203" pitchFamily="34" charset="0"/>
              </a:rPr>
              <a:t> Runtime Comparison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Polynomial convolution compared</a:t>
            </a:r>
          </a:p>
          <a:p>
            <a:pPr marL="0" indent="0">
              <a:buNone/>
            </a:pPr>
            <a:r>
              <a:rPr lang="en-US"/>
              <a:t>to learning filters in the spectral</a:t>
            </a:r>
          </a:p>
          <a:p>
            <a:pPr marL="0" indent="0">
              <a:buNone/>
            </a:pPr>
            <a:r>
              <a:rPr lang="en-US"/>
              <a:t>domain.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F1C56-5BC1-80EC-FE72-3DB37218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5394"/>
            <a:ext cx="5192956" cy="31355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714B0-4399-6822-3CB7-84753EA3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7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Bahnschrift SemiLight Condensed" panose="020B0502040204020203" pitchFamily="34" charset="0"/>
              </a:rPr>
              <a:t>ChebConv</a:t>
            </a:r>
            <a:r>
              <a:rPr lang="en-US">
                <a:latin typeface="Bahnschrift SemiLight Condensed" panose="020B0502040204020203" pitchFamily="34" charset="0"/>
              </a:rPr>
              <a:t> 20NEWS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Documents represented based using bag of words.</a:t>
            </a:r>
          </a:p>
          <a:p>
            <a:r>
              <a:rPr lang="en-US"/>
              <a:t>Built a graph of the top 10,000 words, based on Euclidean distances between word2vec embedding.</a:t>
            </a:r>
          </a:p>
          <a:p>
            <a:endParaRPr lang="en-US"/>
          </a:p>
          <a:p>
            <a:r>
              <a:rPr lang="en-US"/>
              <a:t>20NEWS – collection of 18,846</a:t>
            </a:r>
          </a:p>
          <a:p>
            <a:pPr marL="0" indent="0">
              <a:buNone/>
            </a:pPr>
            <a:r>
              <a:rPr lang="en-US"/>
              <a:t>documents from 20 different </a:t>
            </a:r>
          </a:p>
          <a:p>
            <a:pPr marL="0" indent="0">
              <a:buNone/>
            </a:pPr>
            <a:r>
              <a:rPr lang="en-US"/>
              <a:t>newsgroups.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3042A-E084-DFF3-CB2D-01128478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88" y="3056685"/>
            <a:ext cx="4098762" cy="31202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9323F-144D-4F55-BC5C-8FF1A45A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26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F68344-F933-69B0-A141-C18DCD0E8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17A1-5C9C-3B6F-1BA5-309E390E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Bahnschrift SemiLight Condensed" panose="020B0502040204020203" pitchFamily="34" charset="0"/>
              </a:rPr>
              <a:t>ChebConv</a:t>
            </a:r>
            <a:r>
              <a:rPr lang="en-US">
                <a:latin typeface="Bahnschrift SemiLight Condensed" panose="020B0502040204020203" pitchFamily="34" charset="0"/>
              </a:rPr>
              <a:t> MNIST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3BF22D-F43D-D453-CE5F-94A3C283C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B71D6-EE96-E82F-BDDC-2CA8F499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723" y="1806963"/>
            <a:ext cx="6904669" cy="3013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C15B1-6D24-CEE0-AE46-A52D3208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97" y="4893583"/>
            <a:ext cx="7847523" cy="142165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094952-46B7-952E-BB8F-F941C5FB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37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72F2-1546-B55D-0E73-19CB6E9C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BA21-AA8E-2702-91D6-E4E8281B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Filter Demonstration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5EDB8-93A1-E017-CA36-556C75408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Notebook.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916F-646E-3884-4804-DEBC82A4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4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288A6B-AA2B-6D54-14B9-035CBB47E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7F88-B1AE-6E67-67E0-6DC8D99F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Filter Demonstration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5609-9584-154E-FE4E-828B62409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724E1-003B-3374-3490-6AA8C926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3F194-CA65-2209-A479-8168C9CF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7166"/>
            <a:ext cx="2629035" cy="2279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9AA4F-FD62-EBD3-8FE7-D5AB16B6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982" y="1876363"/>
            <a:ext cx="2635385" cy="2330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8EE77-4B0B-D6E1-3215-4515431B2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5" y="4206933"/>
            <a:ext cx="2527430" cy="2349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E84E3F-D17F-780F-19D4-4F71202B8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1396" y="4292662"/>
            <a:ext cx="2355971" cy="21781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B85E8D-294A-9C7A-817E-17AD1E65D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668" y="1927166"/>
            <a:ext cx="2216264" cy="2133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2757C9-9BDF-14D2-3726-55B5C406F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499" y="4112283"/>
            <a:ext cx="2743199" cy="2609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75B91C-400E-9A14-10FB-2039FF48A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8383" y="1825625"/>
            <a:ext cx="2336549" cy="25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41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We Can Go Deeper!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Deeper models known to improve modeling capacity on several domain (He et al., 2016)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d>
                  </m:oMath>
                </a14:m>
                <a:r>
                  <a:rPr lang="en-US"/>
                  <a:t>)  computation per layer may still be too high.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4C806-F84D-2090-CB8C-6DACDC02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58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Linear Polynomials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u="sng"/>
                  <a:t>Start from </a:t>
                </a:r>
                <a:r>
                  <a:rPr lang="en-US" u="sng" err="1"/>
                  <a:t>ChebConv</a:t>
                </a:r>
                <a:r>
                  <a:rPr lang="en-US" u="sng"/>
                  <a:t> and assume:</a:t>
                </a:r>
              </a:p>
              <a:p>
                <a:r>
                  <a:rPr lang="en-US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𝑐𝑢𝑡𝑜𝑓𝑓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 – Linear Polynomials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71062-F7B5-172D-434D-881423C8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14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The linear approximation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/>
                  <a:t> (parameters will adapt)</a:t>
                </a:r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reminder: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normalized Laplacian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EC91757-0E18-C81E-CB4B-A3C2F0DCF00A}"/>
              </a:ext>
            </a:extLst>
          </p:cNvPr>
          <p:cNvSpPr/>
          <p:nvPr/>
        </p:nvSpPr>
        <p:spPr>
          <a:xfrm>
            <a:off x="838200" y="3631223"/>
            <a:ext cx="6318738" cy="149469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ADFF7-4F88-6771-C710-11EA67C1F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5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What About Graphs?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notion of translations ❌</a:t>
            </a:r>
          </a:p>
          <a:p>
            <a:r>
              <a:rPr lang="en-US"/>
              <a:t>No regularity ❌</a:t>
            </a:r>
          </a:p>
          <a:p>
            <a:r>
              <a:rPr lang="en-US"/>
              <a:t>Subsampling is hard ❌</a:t>
            </a:r>
          </a:p>
          <a:p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D1108E49-B041-9EF5-6BE7-FE1EC0C7F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1" y="1985820"/>
            <a:ext cx="6012128" cy="407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DA087-53F5-EFC5-D4CD-765158E3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30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Just one parameter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3.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 -  </a:t>
                </a:r>
              </a:p>
              <a:p>
                <a:pPr marL="0" indent="0">
                  <a:buNone/>
                </a:pPr>
                <a:r>
                  <a:rPr lang="en-US"/>
                  <a:t>  constrain num of params to address overfitting and computation: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89956-F080-8975-40B8-FACA744B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89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Renormalization trick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  <a:p>
                <a:endParaRPr lang="he-IL"/>
              </a:p>
              <a:p>
                <a:r>
                  <a:rPr lang="en-US"/>
                  <a:t>4. Renormalize: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/>
                  <a:t> has its eigenvalues in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Renormalization trick : use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/>
              </a:p>
              <a:p>
                <a:pPr marL="0" indent="0">
                  <a:buNone/>
                </a:pPr>
                <a:endParaRPr lang="he-IL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CCB2B-3455-28C9-D01D-C104B0AD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82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Graph Convolutional Network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 the definition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Eventually, layer definition (GCN, </a:t>
                </a:r>
                <a:r>
                  <a:rPr lang="en-US" dirty="0" err="1"/>
                  <a:t>Kipf</a:t>
                </a:r>
                <a:r>
                  <a:rPr lang="en-US" dirty="0"/>
                  <a:t> et al.)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terms of each node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nary>
                            <m:naryPr>
                              <m:chr m:val="⨁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D0C9515-CBBD-35CA-0B41-0F6DFC14805B}"/>
              </a:ext>
            </a:extLst>
          </p:cNvPr>
          <p:cNvSpPr txBox="1"/>
          <p:nvPr/>
        </p:nvSpPr>
        <p:spPr>
          <a:xfrm>
            <a:off x="934452" y="6331498"/>
            <a:ext cx="5533724" cy="37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GCN, Thomas </a:t>
            </a:r>
            <a:r>
              <a:rPr lang="en-US" err="1"/>
              <a:t>Kipf</a:t>
            </a:r>
            <a:r>
              <a:rPr lang="en-US"/>
              <a:t> et al [2017]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EEA2D-2557-B62C-3F74-27791F84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23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698F-1B1A-7FFB-7DF5-90833A56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8892-6538-9AE5-B69F-0A7B4A85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GCN Results</a:t>
            </a:r>
            <a:r>
              <a:rPr lang="he-IL">
                <a:latin typeface="Bahnschrift SemiLight Condensed" panose="020B0502040204020203" pitchFamily="34" charset="0"/>
              </a:rPr>
              <a:t> </a:t>
            </a:r>
            <a:r>
              <a:rPr lang="en-US">
                <a:latin typeface="Bahnschrift SemiLight Condensed" panose="020B0502040204020203" pitchFamily="34" charset="0"/>
              </a:rPr>
              <a:t> - Cora Dataset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3D05E8-F2E5-9422-46CE-6BA691AB7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78"/>
          <a:stretch/>
        </p:blipFill>
        <p:spPr bwMode="auto">
          <a:xfrm>
            <a:off x="6466634" y="2027268"/>
            <a:ext cx="5581031" cy="332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779B1E-A517-DDE2-F4A9-4BE92685323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45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 Graph</a:t>
            </a:r>
            <a:endParaRPr lang="he-IL"/>
          </a:p>
          <a:p>
            <a:r>
              <a:rPr lang="en-US"/>
              <a:t>Citation network of 2708 papers</a:t>
            </a:r>
          </a:p>
          <a:p>
            <a:r>
              <a:rPr lang="en-US"/>
              <a:t>Each paper represented as a sparse bag of words feature vector of length 1433</a:t>
            </a:r>
          </a:p>
          <a:p>
            <a:r>
              <a:rPr lang="en-US"/>
              <a:t>5.2% of the papers are labeled to 7 classes by topic (train)</a:t>
            </a:r>
          </a:p>
          <a:p>
            <a:r>
              <a:rPr lang="en-US" b="1" u="sng"/>
              <a:t>Task:</a:t>
            </a:r>
            <a:r>
              <a:rPr lang="en-US"/>
              <a:t> label the rest of the nodes</a:t>
            </a:r>
            <a:endParaRPr lang="en-US" b="1" u="sng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A3482-8AA6-F052-F510-8C10131C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73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5BD6-3563-65F0-9B12-0B5D700B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AE38-FFF1-F3AB-A28C-B9CEE623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Training Process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5E0F34D-EC33-B14E-E888-34496021F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85697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Minimize cross-entropy loss on the labeled nodes</a:t>
                </a:r>
              </a:p>
              <a:p>
                <a:pPr marL="0" indent="0" algn="ctr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𝐿𝑎𝑏𝑒𝑙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𝑙𝑐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sub>
                          <m:sup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he-IL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𝑙𝑐</m:t>
                        </m:r>
                      </m:sub>
                    </m:sSub>
                  </m:oMath>
                </a14:m>
                <a:r>
                  <a:rPr lang="en-US"/>
                  <a:t>- label indicator,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/>
                  <a:t> - set of labeled nodes,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𝑙𝑐</m:t>
                        </m:r>
                      </m:sub>
                    </m:sSub>
                  </m:oMath>
                </a14:m>
                <a:r>
                  <a:rPr lang="en-US"/>
                  <a:t> - soft-max output</a:t>
                </a:r>
              </a:p>
              <a:p>
                <a:endParaRPr lang="en-US"/>
              </a:p>
              <a:p>
                <a:r>
                  <a:rPr lang="en-US" b="1" u="sng">
                    <a:solidFill>
                      <a:srgbClr val="7030A0"/>
                    </a:solidFill>
                  </a:rPr>
                  <a:t>Question:</a:t>
                </a:r>
                <a:r>
                  <a:rPr lang="en-US">
                    <a:solidFill>
                      <a:srgbClr val="7030A0"/>
                    </a:solidFill>
                  </a:rPr>
                  <a:t> </a:t>
                </a:r>
                <a:r>
                  <a:rPr lang="en-US"/>
                  <a:t>how does this loss function affect the unlabeled nodes?</a:t>
                </a:r>
              </a:p>
              <a:p>
                <a:r>
                  <a:rPr lang="en-US"/>
                  <a:t>We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, but only penalize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outputs.</a:t>
                </a:r>
              </a:p>
              <a:p>
                <a:r>
                  <a:rPr lang="en-US" b="1" u="sng">
                    <a:solidFill>
                      <a:schemeClr val="accent6"/>
                    </a:solidFill>
                  </a:rPr>
                  <a:t>Answer:</a:t>
                </a:r>
                <a:r>
                  <a:rPr lang="en-US">
                    <a:solidFill>
                      <a:schemeClr val="accent6"/>
                    </a:solidFill>
                  </a:rPr>
                  <a:t> </a:t>
                </a:r>
                <a:r>
                  <a:rPr lang="en-US"/>
                  <a:t>permutation equivariance!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5E0F34D-EC33-B14E-E888-34496021F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856976" cy="4351338"/>
              </a:xfrm>
              <a:prstGeom prst="rect">
                <a:avLst/>
              </a:prstGeom>
              <a:blipFill>
                <a:blip r:embed="rId3"/>
                <a:stretch>
                  <a:fillRect l="-101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CB507-2C32-8280-44EA-19A9372A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DAFC8-9FB8-EE78-7A09-D031E267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F868-8C5D-6925-0EC2-34525C54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GCN Results</a:t>
            </a:r>
            <a:r>
              <a:rPr lang="he-IL">
                <a:latin typeface="Bahnschrift SemiLight Condensed" panose="020B0502040204020203" pitchFamily="34" charset="0"/>
              </a:rPr>
              <a:t> </a:t>
            </a:r>
            <a:r>
              <a:rPr lang="en-US">
                <a:latin typeface="Bahnschrift SemiLight Condensed" panose="020B0502040204020203" pitchFamily="34" charset="0"/>
              </a:rPr>
              <a:t> - Our Demonstration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D9747-F393-D3AC-F2D9-3D3F2FFCA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 apply GCN and other GNNs on the Cora node classification task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CC57-5E6C-F3B8-A35D-A8025F30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159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D8C9-682F-DEB2-149D-EC0D68233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74F0-8FBA-A885-D7C0-5008968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GCN Paper Results</a:t>
            </a:r>
            <a:r>
              <a:rPr lang="he-IL">
                <a:latin typeface="Bahnschrift SemiLight Condensed" panose="020B0502040204020203" pitchFamily="34" charset="0"/>
              </a:rPr>
              <a:t> 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1E86-F8FB-CA60-0EF1-4CA42EE6C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32E5C-3615-0863-F425-7731B51B3098}"/>
              </a:ext>
            </a:extLst>
          </p:cNvPr>
          <p:cNvSpPr txBox="1"/>
          <p:nvPr/>
        </p:nvSpPr>
        <p:spPr>
          <a:xfrm>
            <a:off x="934452" y="6331498"/>
            <a:ext cx="5533724" cy="37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GCN, Thomas </a:t>
            </a:r>
            <a:r>
              <a:rPr lang="en-US" err="1"/>
              <a:t>Kipf</a:t>
            </a:r>
            <a:r>
              <a:rPr lang="en-US"/>
              <a:t> et al [2017]</a:t>
            </a:r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C79A6-6D0A-815B-A064-3449CF1C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5223"/>
            <a:ext cx="7696326" cy="1623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731029-9560-51E6-620C-46BCDB34B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2"/>
          <a:stretch/>
        </p:blipFill>
        <p:spPr>
          <a:xfrm>
            <a:off x="838200" y="3678979"/>
            <a:ext cx="5994117" cy="214884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BB4718-BF44-3A0B-64AB-D9591580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97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Subsampling operation 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Separate the subsampling operation into 2: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Graph Coarsening –</a:t>
            </a:r>
            <a:r>
              <a:rPr lang="en-US"/>
              <a:t> creating a smaller graph representing connections between clusters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Graph Pooling – </a:t>
            </a:r>
            <a:r>
              <a:rPr lang="en-US"/>
              <a:t>passing feature information efficiently into the nodes of the coarsened graph</a:t>
            </a:r>
          </a:p>
          <a:p>
            <a:pPr marL="514350" indent="-514350">
              <a:buFont typeface="+mj-lt"/>
              <a:buAutoNum type="arabicPeriod"/>
            </a:pPr>
            <a:endParaRPr lang="en-US" b="1"/>
          </a:p>
          <a:p>
            <a:pPr marL="0" indent="0">
              <a:buNone/>
            </a:pPr>
            <a:r>
              <a:rPr lang="en-US"/>
              <a:t>We essentially need to find a method that enables both operations.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5CC1F-CE6F-D6DD-0BB9-C7EB38BD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21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Graph Coarsening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Partition the graph into scales using a clustering algorithm, agglomerative.</a:t>
            </a:r>
          </a:p>
          <a:p>
            <a:r>
              <a:rPr lang="en-US"/>
              <a:t>Clustering graphs is a hard problem</a:t>
            </a:r>
          </a:p>
          <a:p>
            <a:pPr marL="0" indent="0">
              <a:buNone/>
            </a:pPr>
            <a:r>
              <a:rPr lang="en-US"/>
              <a:t>approximations must be used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0BAB0-0806-86A5-824B-A74E5800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15" y="2613288"/>
            <a:ext cx="3930322" cy="27760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E3787-15B5-9EE8-B2D4-8A4E9FE8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50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Bahnschrift SemiLight Condensed" panose="020B0502040204020203" pitchFamily="34" charset="0"/>
              </a:rPr>
              <a:t>Graclus</a:t>
            </a:r>
            <a:r>
              <a:rPr lang="en-US">
                <a:latin typeface="Bahnschrift SemiLight Condensed" panose="020B0502040204020203" pitchFamily="34" charset="0"/>
              </a:rPr>
              <a:t> Clustering 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Find pairs of nodes and join them together based on maximal normalized cut between them</a:t>
            </a:r>
          </a:p>
          <a:p>
            <a:r>
              <a:rPr lang="en-US"/>
              <a:t>Fake nodes are added to join notes appropriately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8B9B9-FCAD-73D9-8C7D-E4F01C3CD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24" y="3552428"/>
            <a:ext cx="8768751" cy="22946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6CF3F-6D95-AEA0-E8C4-B4C21AAC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5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What Are Convolutions?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>
                <a:solidFill>
                  <a:schemeClr val="accent6"/>
                </a:solidFill>
              </a:rPr>
              <a:t>ML says:</a:t>
            </a:r>
            <a:r>
              <a:rPr lang="en-US"/>
              <a:t> nice parameter reduction for features on a grid</a:t>
            </a:r>
            <a:endParaRPr lang="en-US" b="1" u="sng">
              <a:solidFill>
                <a:schemeClr val="accent6"/>
              </a:solidFill>
            </a:endParaRPr>
          </a:p>
          <a:p>
            <a:r>
              <a:rPr lang="en-US" b="1" u="sng">
                <a:solidFill>
                  <a:srgbClr val="7030A0"/>
                </a:solidFill>
              </a:rPr>
              <a:t>DSP says:</a:t>
            </a:r>
            <a:r>
              <a:rPr lang="en-US">
                <a:solidFill>
                  <a:srgbClr val="7030A0"/>
                </a:solidFill>
              </a:rPr>
              <a:t> </a:t>
            </a:r>
            <a:r>
              <a:rPr lang="en-US"/>
              <a:t>convolution = filter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026" name="Picture 2" descr="Signals and Systems">
            <a:extLst>
              <a:ext uri="{FF2B5EF4-FFF2-40B4-BE49-F238E27FC236}">
                <a16:creationId xmlns:a16="http://schemas.microsoft.com/office/drawing/2014/main" id="{8B03C413-6468-1E9A-E297-0FD209DC5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37"/>
          <a:stretch/>
        </p:blipFill>
        <p:spPr bwMode="auto">
          <a:xfrm>
            <a:off x="4544009" y="2751735"/>
            <a:ext cx="7117702" cy="330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A3D8A-FA6E-AD9A-7C23-B4876503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2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F1BBE-B5D1-4F2A-50AE-B6BCBED6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0868-E3BC-57DE-2930-1D5F07C9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Summary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FFBF-C042-608A-B867-E29FB7111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Extended the notion of locality to graphs</a:t>
            </a:r>
          </a:p>
          <a:p>
            <a:r>
              <a:rPr lang="en-US"/>
              <a:t>Showed several techniques for convolutions on graphs</a:t>
            </a:r>
          </a:p>
          <a:p>
            <a:r>
              <a:rPr lang="en-US"/>
              <a:t>Laid the foundation for GNNs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1DF8-B2BD-7243-8253-A2C3D4DC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16" y="3718201"/>
            <a:ext cx="7798884" cy="24587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D5A5C-8D3C-4021-0FA4-619E0822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68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C9C04-14FC-7C54-A71C-3B32CE7A3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962B-9E79-278D-5966-F3946746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Overall - We Got Basic Message Passing!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274F-5AF7-3E38-4719-9762A3517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E5FB1E-BCBD-4DA6-1A6E-2C0F9D7C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95" y="1774412"/>
            <a:ext cx="9688009" cy="445376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98FC9B6-F8C4-9418-58ED-8B2F4498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625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References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Joan Bruna et al, “Spectral Networks for Deep Locally Connected Networks on Graphs”, 2014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Michaël </a:t>
            </a:r>
            <a:r>
              <a:rPr lang="en-US" err="1"/>
              <a:t>Defferrard</a:t>
            </a:r>
            <a:r>
              <a:rPr lang="en-US"/>
              <a:t> et al, “Convolutional Neural Networks on Graphs with Fast Localized Spectral Filtering”, 2016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Thomas N. </a:t>
            </a:r>
            <a:r>
              <a:rPr lang="en-US" err="1"/>
              <a:t>Kipf</a:t>
            </a:r>
            <a:r>
              <a:rPr lang="en-US"/>
              <a:t> and Max Welling, “Semi-Supervised Classification with Graph Convolutional Networks”, 2017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Inderjit S. Dhillon et al, “Weighted Graph Cuts Without Eigenvectors: A Multilevel Approach”, 2007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Antonio Ortega, “Introduction to Graph Signal Processing”,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41CA9-DD87-69C9-8566-95F2EECF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Alternative Approach: Spectral Domain Design</a:t>
            </a:r>
            <a:endParaRPr lang="en-IL">
              <a:latin typeface="Bahnschrift Semi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631-3D03-D140-3876-CEBD87D4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>
                <a:solidFill>
                  <a:schemeClr val="accent2"/>
                </a:solidFill>
              </a:rPr>
              <a:t>Remember:</a:t>
            </a:r>
            <a:r>
              <a:rPr lang="en-US"/>
              <a:t> filters can also be designed and applied in the frequency domain.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Is there a frequency domain for graphs?</a:t>
            </a:r>
          </a:p>
          <a:p>
            <a:endParaRPr lang="en-US"/>
          </a:p>
        </p:txBody>
      </p:sp>
      <p:pic>
        <p:nvPicPr>
          <p:cNvPr id="6146" name="Picture 2" descr="Fast Fourier Transform Fundamentals | Advanced PCB Design Blog | Cadence">
            <a:extLst>
              <a:ext uri="{FF2B5EF4-FFF2-40B4-BE49-F238E27FC236}">
                <a16:creationId xmlns:a16="http://schemas.microsoft.com/office/drawing/2014/main" id="{4B4D43B7-D84F-9761-9EB5-157EBAFF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93" y="2722852"/>
            <a:ext cx="4064020" cy="368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3AEDE-9A86-4D9E-2F30-80E1EB52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64EC-D156-971F-67F3-97661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 SemiLight Condensed" panose="020B0502040204020203" pitchFamily="34" charset="0"/>
              </a:rPr>
              <a:t>Continuous Fourier Reminder</a:t>
            </a:r>
            <a:endParaRPr lang="en-IL"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u="sng"/>
                  <a:t>Reminder:</a:t>
                </a:r>
                <a:r>
                  <a:rPr lang="en-US"/>
                  <a:t> the Fourier basis originates from the Laplacian operator.</a:t>
                </a:r>
                <a:endParaRPr lang="en-US" b="1" u="sng"/>
              </a:p>
              <a:p>
                <a:pPr marL="0" indent="0">
                  <a:buNone/>
                </a:pPr>
                <a:r>
                  <a:rPr lang="en-US"/>
                  <a:t>For the 1D Laplacian: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The solution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Frequency is related closely to derivative/variation.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9C631-3D03-D140-3876-CEBD87D42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11BC2-52C7-0F62-ABE1-3B152453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FF69-F666-4183-A5D0-04ED2BB23C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2521</Words>
  <Application>Microsoft Office PowerPoint</Application>
  <PresentationFormat>Widescreen</PresentationFormat>
  <Paragraphs>588</Paragraphs>
  <Slides>72</Slides>
  <Notes>58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Bahnschrift SemiLight Condensed</vt:lpstr>
      <vt:lpstr>Calibri</vt:lpstr>
      <vt:lpstr>Calibri (Body)</vt:lpstr>
      <vt:lpstr>Calibri Light</vt:lpstr>
      <vt:lpstr>Cambria Math</vt:lpstr>
      <vt:lpstr>Office Theme</vt:lpstr>
      <vt:lpstr>PowerPoint Presentation</vt:lpstr>
      <vt:lpstr>CNN Motivation</vt:lpstr>
      <vt:lpstr>CNN Building Blocks: Translation Structure </vt:lpstr>
      <vt:lpstr>CNN Building Blocks: Grid Regularity</vt:lpstr>
      <vt:lpstr>CNN Building Blocks: Simple Subsampling</vt:lpstr>
      <vt:lpstr>What About Graphs?</vt:lpstr>
      <vt:lpstr>What Are Convolutions?</vt:lpstr>
      <vt:lpstr>Alternative Approach: Spectral Domain Design</vt:lpstr>
      <vt:lpstr>Continuous Fourier Reminder</vt:lpstr>
      <vt:lpstr>Frequency/ Variations</vt:lpstr>
      <vt:lpstr>Variation and the Laplacian</vt:lpstr>
      <vt:lpstr>Discrete Fourier Transform Reminder</vt:lpstr>
      <vt:lpstr>Graph Fourier Transform</vt:lpstr>
      <vt:lpstr>Graphs in DSP</vt:lpstr>
      <vt:lpstr>GFT Visualization</vt:lpstr>
      <vt:lpstr>GFT Our Visualization </vt:lpstr>
      <vt:lpstr>DFT Convolution in Matrix Form</vt:lpstr>
      <vt:lpstr>DFT Convolution in Matrix Form</vt:lpstr>
      <vt:lpstr>GFT Convolution</vt:lpstr>
      <vt:lpstr>Frequency Domain Filter Design</vt:lpstr>
      <vt:lpstr>Frequency Domain Filter Design</vt:lpstr>
      <vt:lpstr>Graph Convolution Network</vt:lpstr>
      <vt:lpstr>Convolution Layer Design</vt:lpstr>
      <vt:lpstr>Convolution Layer Design</vt:lpstr>
      <vt:lpstr>Notation</vt:lpstr>
      <vt:lpstr>Naïve Approach</vt:lpstr>
      <vt:lpstr>Naïve Approach</vt:lpstr>
      <vt:lpstr>Naïve Approach – Problems</vt:lpstr>
      <vt:lpstr>Suggested Solution – Smooth Spectral Multipliers</vt:lpstr>
      <vt:lpstr>Some Results - Subsampled MNIST </vt:lpstr>
      <vt:lpstr>Subsampled MNIST – Eigenfunctions</vt:lpstr>
      <vt:lpstr>Subsampled MNIST – Learned Filters</vt:lpstr>
      <vt:lpstr>Subsampled MNIST – Results</vt:lpstr>
      <vt:lpstr>Spherical MNIST</vt:lpstr>
      <vt:lpstr>Spherical MNIST – Eigenfunctions</vt:lpstr>
      <vt:lpstr>Spherical MNIST – Learned Filters</vt:lpstr>
      <vt:lpstr>Spherical MNIST – Results</vt:lpstr>
      <vt:lpstr>Smooth Multipliers - Problems</vt:lpstr>
      <vt:lpstr>Graph Locality</vt:lpstr>
      <vt:lpstr>Node Centric Operations</vt:lpstr>
      <vt:lpstr>Node Domain Filters</vt:lpstr>
      <vt:lpstr>One-Hop Operators</vt:lpstr>
      <vt:lpstr>Another Solution: Polynomial Filters</vt:lpstr>
      <vt:lpstr>Efficient Forward and Backprop</vt:lpstr>
      <vt:lpstr>Polynomial Filters</vt:lpstr>
      <vt:lpstr>Polynomial Filters - Fast Computation</vt:lpstr>
      <vt:lpstr>Polynomial Filters - Parameterization</vt:lpstr>
      <vt:lpstr>PowerPoint Presentation</vt:lpstr>
      <vt:lpstr>Polynomial Filters – Chebyshev</vt:lpstr>
      <vt:lpstr>Polynomial Filters – Chebyshev computation</vt:lpstr>
      <vt:lpstr>ChebConv (in PyG) – For Multichannel x</vt:lpstr>
      <vt:lpstr>ChebConv Runtime Comparison</vt:lpstr>
      <vt:lpstr>ChebConv 20NEWS</vt:lpstr>
      <vt:lpstr>ChebConv MNIST</vt:lpstr>
      <vt:lpstr>Filter Demonstration</vt:lpstr>
      <vt:lpstr>Filter Demonstration</vt:lpstr>
      <vt:lpstr>We Can Go Deeper!</vt:lpstr>
      <vt:lpstr>Linear Polynomials</vt:lpstr>
      <vt:lpstr>The linear approximation</vt:lpstr>
      <vt:lpstr>Just one parameter</vt:lpstr>
      <vt:lpstr>Renormalization trick</vt:lpstr>
      <vt:lpstr>Graph Convolutional Network</vt:lpstr>
      <vt:lpstr>GCN Results  - Cora Dataset</vt:lpstr>
      <vt:lpstr>Training Process</vt:lpstr>
      <vt:lpstr>GCN Results  - Our Demonstration</vt:lpstr>
      <vt:lpstr>GCN Paper Results </vt:lpstr>
      <vt:lpstr>Subsampling operation </vt:lpstr>
      <vt:lpstr>Graph Coarsening</vt:lpstr>
      <vt:lpstr>Graclus Clustering </vt:lpstr>
      <vt:lpstr>Summary</vt:lpstr>
      <vt:lpstr>Overall - We Got Basic Message Passing!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 pinko</dc:creator>
  <cp:lastModifiedBy>Bar Weiss</cp:lastModifiedBy>
  <cp:revision>1</cp:revision>
  <dcterms:created xsi:type="dcterms:W3CDTF">2021-11-18T12:57:06Z</dcterms:created>
  <dcterms:modified xsi:type="dcterms:W3CDTF">2024-02-07T13:56:27Z</dcterms:modified>
</cp:coreProperties>
</file>